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5"/>
  </p:notesMasterIdLst>
  <p:sldIdLst>
    <p:sldId id="256" r:id="rId2"/>
    <p:sldId id="285" r:id="rId3"/>
    <p:sldId id="258" r:id="rId4"/>
    <p:sldId id="298" r:id="rId5"/>
    <p:sldId id="312" r:id="rId6"/>
    <p:sldId id="313" r:id="rId7"/>
    <p:sldId id="303" r:id="rId8"/>
    <p:sldId id="304" r:id="rId9"/>
    <p:sldId id="314" r:id="rId10"/>
    <p:sldId id="271" r:id="rId11"/>
    <p:sldId id="266" r:id="rId12"/>
    <p:sldId id="315" r:id="rId13"/>
    <p:sldId id="30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9" autoAdjust="0"/>
  </p:normalViewPr>
  <p:slideViewPr>
    <p:cSldViewPr snapToGrid="0"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FF4DA-6EDC-4499-9F3C-38D3B30D14C7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4A060-6ACA-4371-A7D7-1570FA214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2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Г(_Ддддни68щоз64о-06гвишщ8лхххххгоо9д0х-ж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4A060-6ACA-4371-A7D7-1570FA21483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0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5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0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166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79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671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077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89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12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7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29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19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29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4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0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00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7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0665C2-9BA2-420E-B656-735D8D8FDB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10E20B-D653-4A10-A920-3BE5960BA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5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6" y="1644352"/>
            <a:ext cx="10813143" cy="4483829"/>
          </a:xfrm>
          <a:effectLst>
            <a:softEdge rad="127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313899" y="368488"/>
            <a:ext cx="10768086" cy="655093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8571" y="888657"/>
            <a:ext cx="9231086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дошкольного образовательного учреждения детский сад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№5 муниципального образования Каа-хемский район Республика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0658" y="2075264"/>
            <a:ext cx="1073682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Проект </a:t>
            </a:r>
          </a:p>
          <a:p>
            <a:pPr algn="ctr"/>
            <a:r>
              <a:rPr lang="ru-RU" sz="3600" b="1" dirty="0" smtClean="0"/>
              <a:t>в </a:t>
            </a:r>
            <a:r>
              <a:rPr lang="ru-RU" sz="3600" b="1" dirty="0" smtClean="0"/>
              <a:t>старшей оздоровительной  группе</a:t>
            </a:r>
          </a:p>
          <a:p>
            <a:pPr algn="ctr"/>
            <a:r>
              <a:rPr lang="ru-RU" sz="3600" b="1" dirty="0" smtClean="0"/>
              <a:t>           «Мой любимый детский сад</a:t>
            </a:r>
            <a:r>
              <a:rPr lang="ru-RU" sz="3600" b="1" dirty="0" smtClean="0"/>
              <a:t>»</a:t>
            </a:r>
          </a:p>
          <a:p>
            <a:pPr algn="ctr"/>
            <a:endParaRPr lang="ru-RU" sz="1100" b="1" dirty="0"/>
          </a:p>
          <a:p>
            <a:pPr algn="ctr"/>
            <a:endParaRPr lang="ru-RU" sz="700" b="1" dirty="0" smtClean="0"/>
          </a:p>
          <a:p>
            <a:pPr algn="ctr"/>
            <a:endParaRPr lang="ru-RU" sz="700" b="1" dirty="0"/>
          </a:p>
          <a:p>
            <a:pPr algn="ctr"/>
            <a:endParaRPr lang="ru-RU" sz="700" b="1" dirty="0" smtClean="0"/>
          </a:p>
          <a:p>
            <a:pPr algn="ctr"/>
            <a:endParaRPr lang="ru-RU" sz="1100" b="1" dirty="0"/>
          </a:p>
          <a:p>
            <a:pPr algn="ctr"/>
            <a:r>
              <a:rPr lang="ru-RU" sz="1200" b="1" dirty="0" smtClean="0"/>
              <a:t>                                                                                         </a:t>
            </a:r>
            <a:r>
              <a:rPr lang="ru-RU" sz="2400" b="1" dirty="0" smtClean="0"/>
              <a:t>Воспитатель Акатьева Л.П.</a:t>
            </a:r>
          </a:p>
          <a:p>
            <a:pPr algn="ctr"/>
            <a:endParaRPr lang="ru-RU" sz="700" b="1" dirty="0" smtClean="0"/>
          </a:p>
          <a:p>
            <a:pPr algn="r"/>
            <a:endParaRPr lang="ru-RU" sz="2000" b="1" dirty="0"/>
          </a:p>
          <a:p>
            <a:pPr algn="r"/>
            <a:endParaRPr lang="ru-RU" sz="1200" b="1" dirty="0" smtClean="0"/>
          </a:p>
          <a:p>
            <a:pPr algn="ctr"/>
            <a:r>
              <a:rPr lang="ru-RU" sz="2400" b="1" dirty="0" smtClean="0"/>
              <a:t>                                                         2023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14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"/>
    </mc:Choice>
    <mc:Fallback xmlns="">
      <p:transition spd="slow" advTm="983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50648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504">
            <a:off x="7418424" y="3248631"/>
            <a:ext cx="3936279" cy="2286324"/>
          </a:xfr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7200">
            <a:off x="710542" y="3218855"/>
            <a:ext cx="3875715" cy="24767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37" y="2256503"/>
            <a:ext cx="2509987" cy="404105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47852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" y="534126"/>
            <a:ext cx="10406743" cy="5892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23" y="387168"/>
            <a:ext cx="3052915" cy="61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2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993" y="776904"/>
            <a:ext cx="9524999" cy="894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8185">
            <a:off x="449778" y="1988004"/>
            <a:ext cx="4572161" cy="2777493"/>
          </a:xfr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6678">
            <a:off x="8608757" y="1670350"/>
            <a:ext cx="2264000" cy="31456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39" y="3482960"/>
            <a:ext cx="3996616" cy="26009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7349" y="627295"/>
            <a:ext cx="2128401" cy="34940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1976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6" y="290286"/>
            <a:ext cx="11277600" cy="61830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496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0"/>
            <a:ext cx="12359564" cy="69233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062514" y="841828"/>
            <a:ext cx="7445829" cy="78377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6853" y="1741713"/>
            <a:ext cx="9704438" cy="586377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>Чтобы развить у ребёнка нравственно-патриотическое воспитание, он, прежде всего, должен осознать себя членом семьи, неотъемлемой частью своей малой родины, потом гражданином России, и только потом – жителем планеты Земля. Идти надо от близкого к далекому. В настоящее время семья переживает не лучшие времена</a:t>
            </a:r>
            <a:r>
              <a:rPr lang="ru-RU" dirty="0" smtClean="0"/>
              <a:t>. </a:t>
            </a:r>
            <a:r>
              <a:rPr lang="ru-RU" dirty="0"/>
              <a:t>Ребенку все сложнее полюбить свой дом, семью, да и детский сад тоже. Поэтому необходимо создать условия для формирования у детей эмоционально насыщенного образа родного дома, детского сада. Дети должны научиться не только брать, но и отдавать: заботиться о близких с детства, быть внимательными к друг другу, сострадать, помогать словом и делом.</a:t>
            </a:r>
          </a:p>
          <a:p>
            <a:r>
              <a:rPr lang="ru-RU" sz="2800" b="1" dirty="0"/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14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9"/>
            <a:ext cx="11974286" cy="66938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Цель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60833" y="1994650"/>
            <a:ext cx="8052619" cy="270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Обобщить представления детей о своем детском саде, привлечь внимание к его истории, уточнить представления о труде сотрудников детского сада.</a:t>
            </a:r>
          </a:p>
          <a:p>
            <a:r>
              <a:rPr lang="ru-RU" sz="2800" dirty="0"/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7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1371" cy="65894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605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0160" y="1442721"/>
            <a:ext cx="9601196" cy="4429760"/>
          </a:xfrm>
        </p:spPr>
        <p:txBody>
          <a:bodyPr>
            <a:noAutofit/>
          </a:bodyPr>
          <a:lstStyle/>
          <a:p>
            <a:r>
              <a:rPr lang="ru-RU" sz="2800" dirty="0"/>
              <a:t>Ознакомить воспитанников ДОУ с информацией об истоках праздника «День дошкольного работника».</a:t>
            </a:r>
          </a:p>
          <a:p>
            <a:r>
              <a:rPr lang="ru-RU" sz="2800" dirty="0"/>
              <a:t>Сформировать положительное отношение к детскому саду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Приобщить к элементарным общепринятым нормам и правилам взаимоотношения со сверстниками и взрослыми: расширение представлений ребенка о себе как о члене коллектива, о значении в жизни общества, взаимодействие с детьми других возрастных групп, посильное участие в жизни дошкольного </a:t>
            </a:r>
            <a:r>
              <a:rPr lang="ru-RU" sz="2800" dirty="0" smtClean="0"/>
              <a:t>учреждения. Развитию </a:t>
            </a:r>
            <a:r>
              <a:rPr lang="ru-RU" sz="2800" dirty="0"/>
              <a:t>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7503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82938"/>
            <a:ext cx="11974286" cy="66648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295402" y="936413"/>
            <a:ext cx="9601196" cy="48154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воспитатели, дети, родители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сентября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,обучающий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игровой.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388" y="1994650"/>
            <a:ext cx="10495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/>
              <a:t>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9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45"/>
            <a:ext cx="12061371" cy="6502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54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Подготовительный этап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55" y="1538514"/>
            <a:ext cx="9337463" cy="4630057"/>
          </a:xfr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55" y="1666239"/>
            <a:ext cx="1997851" cy="15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5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6" y="398417"/>
            <a:ext cx="11451772" cy="63354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49" y="1834607"/>
            <a:ext cx="2417212" cy="43020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1834607"/>
            <a:ext cx="2075543" cy="38956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59" y="1745584"/>
            <a:ext cx="2492475" cy="467127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8063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8" y="461092"/>
            <a:ext cx="11413391" cy="62304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29" y="619432"/>
            <a:ext cx="3170903" cy="39968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76317"/>
            <a:ext cx="3867249" cy="30014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9618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93802" y="731521"/>
            <a:ext cx="9601196" cy="751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3426">
            <a:off x="724583" y="2390551"/>
            <a:ext cx="3720136" cy="20037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74" y="1483362"/>
            <a:ext cx="2190764" cy="42242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411">
            <a:off x="7389668" y="2356304"/>
            <a:ext cx="3852290" cy="208417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79917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9159</TotalTime>
  <Words>135</Words>
  <Application>Microsoft Office PowerPoint</Application>
  <PresentationFormat>Произвольный</PresentationFormat>
  <Paragraphs>38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 </vt:lpstr>
      <vt:lpstr>Актуальность</vt:lpstr>
      <vt:lpstr>Цель</vt:lpstr>
      <vt:lpstr>Задачи</vt:lpstr>
      <vt:lpstr>Участники проекта: воспитатели, дети, родители Сроки реализации проекта: 10  по 27 сентября Вид проекта творческий ,обучающий, , игровой.</vt:lpstr>
      <vt:lpstr>Подготовительный этап</vt:lpstr>
      <vt:lpstr>Презентация PowerPoint</vt:lpstr>
      <vt:lpstr>Презентация PowerPoint</vt:lpstr>
      <vt:lpstr>Основной этап</vt:lpstr>
      <vt:lpstr>Художественное творчество</vt:lpstr>
      <vt:lpstr>Презентация PowerPoint</vt:lpstr>
      <vt:lpstr>Заключительный этап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172115</dc:creator>
  <cp:lastModifiedBy>Ирина</cp:lastModifiedBy>
  <cp:revision>87</cp:revision>
  <dcterms:created xsi:type="dcterms:W3CDTF">2021-12-06T15:10:32Z</dcterms:created>
  <dcterms:modified xsi:type="dcterms:W3CDTF">2023-11-16T05:41:29Z</dcterms:modified>
</cp:coreProperties>
</file>