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70" r:id="rId10"/>
    <p:sldId id="271" r:id="rId11"/>
    <p:sldId id="266" r:id="rId12"/>
    <p:sldId id="268" r:id="rId13"/>
    <p:sldId id="267" r:id="rId14"/>
    <p:sldId id="269" r:id="rId15"/>
    <p:sldId id="272" r:id="rId16"/>
    <p:sldId id="273" r:id="rId17"/>
    <p:sldId id="274" r:id="rId18"/>
    <p:sldId id="26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8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6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8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48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8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1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6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3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6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1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1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2F168-CB08-498D-B695-882AC89591A6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958E-188E-4EE8-987C-53C35C84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0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0568" y="332656"/>
            <a:ext cx="6661111" cy="672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>Муниципальное бюджетное дошкольное образовательное учреждение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>Детский сад №5 «Родничок» комбинированного вида </a:t>
            </a:r>
            <a:r>
              <a:rPr lang="ru-RU" sz="1400" dirty="0" err="1">
                <a:ea typeface="Calibri"/>
                <a:cs typeface="Times New Roman"/>
              </a:rPr>
              <a:t>с.Сарыг-Сеп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err="1">
                <a:ea typeface="Calibri"/>
                <a:cs typeface="Times New Roman"/>
              </a:rPr>
              <a:t>Каа-Хемского</a:t>
            </a:r>
            <a:r>
              <a:rPr lang="ru-RU" sz="1400" dirty="0">
                <a:ea typeface="Calibri"/>
                <a:cs typeface="Times New Roman"/>
              </a:rPr>
              <a:t> района Республики Тыва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r>
              <a:rPr lang="ru-RU" sz="2800" b="1" dirty="0" smtClean="0"/>
              <a:t>                  Краткосрочный </a:t>
            </a:r>
            <a:r>
              <a:rPr lang="ru-RU" sz="2800" b="1" dirty="0" smtClean="0"/>
              <a:t>проект </a:t>
            </a:r>
            <a:endParaRPr lang="ru-RU" sz="2800" b="1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</a:t>
            </a:r>
            <a:r>
              <a:rPr lang="ru-RU" sz="2800" b="1" dirty="0" smtClean="0"/>
              <a:t>«</a:t>
            </a:r>
            <a:r>
              <a:rPr lang="ru-RU" sz="2800" b="1" dirty="0"/>
              <a:t>М</a:t>
            </a:r>
            <a:r>
              <a:rPr lang="ru-RU" sz="2800" b="1" dirty="0" smtClean="0"/>
              <a:t>ыльные пузыри</a:t>
            </a:r>
            <a:r>
              <a:rPr lang="ru-RU" sz="2800" b="1" dirty="0" smtClean="0"/>
              <a:t>»  </a:t>
            </a:r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b="1" dirty="0"/>
          </a:p>
          <a:p>
            <a:r>
              <a:rPr lang="ru-RU" sz="2400" b="1" dirty="0" smtClean="0"/>
              <a:t>                                     </a:t>
            </a:r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В</a:t>
            </a:r>
            <a:r>
              <a:rPr lang="ru-RU" sz="2400" b="1" dirty="0" smtClean="0"/>
              <a:t>оспитатель: </a:t>
            </a:r>
            <a:r>
              <a:rPr lang="ru-RU" sz="2400" b="1" dirty="0" err="1" smtClean="0"/>
              <a:t>Бопун-оол</a:t>
            </a:r>
            <a:r>
              <a:rPr lang="ru-RU" sz="2400" b="1" dirty="0"/>
              <a:t> </a:t>
            </a:r>
            <a:r>
              <a:rPr lang="ru-RU" sz="2400" b="1" dirty="0" smtClean="0"/>
              <a:t>М.Д.</a:t>
            </a:r>
            <a:endParaRPr lang="ru-RU" sz="2400" b="1" dirty="0" smtClean="0"/>
          </a:p>
          <a:p>
            <a:r>
              <a:rPr lang="ru-RU" sz="2400" b="1" dirty="0" smtClean="0"/>
              <a:t> 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9694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«Какими бывают мыло?»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638">
            <a:off x="244440" y="1902563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277">
            <a:off x="4800640" y="1964258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4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опыт</a:t>
            </a:r>
            <a:br>
              <a:rPr lang="ru-RU" dirty="0" smtClean="0"/>
            </a:br>
            <a:r>
              <a:rPr lang="ru-RU" dirty="0" smtClean="0"/>
              <a:t>Изготовление мыльных пузырей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8300">
            <a:off x="256818" y="1943692"/>
            <a:ext cx="4038600" cy="339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Новая папка\20231129_091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2061">
            <a:off x="4829238" y="2161091"/>
            <a:ext cx="4038600" cy="31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Хоровод «Раздувайся пузырь»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4900"/>
            <a:ext cx="6840760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2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№2 «Могут ли мыльные пузыри менять форму»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6888">
            <a:off x="457200" y="2347670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User\Desktop\Новая папка\20231129_0927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9714"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№3</a:t>
            </a:r>
            <a:br>
              <a:rPr lang="ru-RU" dirty="0" smtClean="0"/>
            </a:br>
            <a:r>
              <a:rPr lang="ru-RU" dirty="0" smtClean="0"/>
              <a:t> «Скачущий пузырь»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3959">
            <a:off x="302480" y="2319073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06311">
            <a:off x="4874468" y="2339992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1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№4 « Большое мыльное чудо»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1873" y="1566639"/>
            <a:ext cx="5200078" cy="4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4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Заключительный этап</a:t>
            </a:r>
            <a:br>
              <a:rPr lang="ru-RU" dirty="0" smtClean="0"/>
            </a:br>
            <a:r>
              <a:rPr lang="ru-RU" dirty="0" smtClean="0"/>
              <a:t>«Праздник мыльных пузырей»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7670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7670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9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5383" y="979935"/>
            <a:ext cx="5937250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5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5976664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dirty="0" smtClean="0">
                <a:solidFill>
                  <a:srgbClr val="FF0000"/>
                </a:solidFill>
              </a:rPr>
              <a:t>Спасибо за внимание</a:t>
            </a:r>
            <a:br>
              <a:rPr lang="ru-RU" sz="5300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700808"/>
            <a:ext cx="51845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Актуальность: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Каждый в своей жизни сталкивался с волшебством мыльных пузырей. Они завораживают, заставляют мечтать и верить в чудеса. Как приятно смотреть, когда парят в воздухе радужные пузыри. </a:t>
            </a:r>
          </a:p>
        </p:txBody>
      </p:sp>
    </p:spTree>
    <p:extLst>
      <p:ext uri="{BB962C8B-B14F-4D97-AF65-F5344CB8AC3E}">
        <p14:creationId xmlns:p14="http://schemas.microsoft.com/office/powerpoint/2010/main" val="16626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700808"/>
            <a:ext cx="4662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Цель</a:t>
            </a:r>
            <a:r>
              <a:rPr lang="ru-RU" sz="2800" dirty="0"/>
              <a:t>: формировать элементарные представления о мыльных пузырях и как их можно использовать в игровой деятельности в детском саду и дома</a:t>
            </a:r>
            <a:r>
              <a:rPr lang="ru-RU" sz="2800" dirty="0" smtClean="0"/>
              <a:t>. </a:t>
            </a:r>
            <a:r>
              <a:rPr lang="ru-RU" sz="2800" dirty="0" err="1" smtClean="0"/>
              <a:t>Использовуя</a:t>
            </a:r>
            <a:r>
              <a:rPr lang="ru-RU" sz="2800" dirty="0" smtClean="0"/>
              <a:t> игры с мыльными пузырями тренируем у детей дыхательную систему.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64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628800"/>
            <a:ext cx="5256584" cy="52292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создавать условия для исследовательской деятельности, развития познавательных и творческих способностей детей;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формировать представления  о свойствах мыла;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воспитывать культурно гигиенические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навыки.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обогащать словарь детей сопутствующими проекту понятиями, развивать психические процессы;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познакомить с процессом изготовления специального раствора для изготовления мыльных пузырей и средствами для выдувания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159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Подготовительный этап</a:t>
            </a:r>
            <a:br>
              <a:rPr lang="ru-RU" dirty="0" smtClean="0"/>
            </a:br>
            <a:r>
              <a:rPr lang="ru-RU" dirty="0" smtClean="0"/>
              <a:t>разновидности </a:t>
            </a:r>
            <a:r>
              <a:rPr lang="ru-RU" dirty="0" smtClean="0"/>
              <a:t>мыло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522" y="2060851"/>
            <a:ext cx="482453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979" y="2060850"/>
            <a:ext cx="4752531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Готовимся к приготовлению раствора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515" y="2132857"/>
            <a:ext cx="4896545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3967" y="2132856"/>
            <a:ext cx="482453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сказками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3694618" cy="456937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8843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Стихи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00200"/>
            <a:ext cx="37227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99" y="1600200"/>
            <a:ext cx="37777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4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Основной этап</a:t>
            </a:r>
            <a:br>
              <a:rPr lang="ru-RU" sz="3200" dirty="0" smtClean="0"/>
            </a:br>
            <a:r>
              <a:rPr lang="ru-RU" sz="3200" dirty="0" smtClean="0"/>
              <a:t>Сюрпризный момент </a:t>
            </a:r>
            <a:br>
              <a:rPr lang="ru-RU" sz="3200" dirty="0" smtClean="0"/>
            </a:br>
            <a:r>
              <a:rPr lang="ru-RU" sz="3200" dirty="0" smtClean="0"/>
              <a:t>чудесный мешочек с разными видами мыло</a:t>
            </a:r>
            <a:endParaRPr lang="ru-RU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6131">
            <a:off x="256018" y="2605114"/>
            <a:ext cx="4038600" cy="30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User\Desktop\Новая папка\20231129_1016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9112">
            <a:off x="5057434" y="259153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136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Задачи: - создавать условия для исследовательской деятельности, развития познавательных и творческих способностей детей; - формировать представления  о свойствах мыла; - воспитывать культурно гигиенические навыки. - обогащать словарь детей сопутствующими проекту понятиями, развивать психические процессы; - познакомить с процессом изготовления специального раствора для изготовления мыльных пузырей и средствами для выдувания. </vt:lpstr>
      <vt:lpstr>Подготовительный этап разновидности мыло</vt:lpstr>
      <vt:lpstr>Готовимся к приготовлению раствора</vt:lpstr>
      <vt:lpstr>Знакомство с сказками</vt:lpstr>
      <vt:lpstr>Стихи </vt:lpstr>
      <vt:lpstr>Основной этап Сюрпризный момент  чудесный мешочек с разными видами мыло</vt:lpstr>
      <vt:lpstr>Игра «Какими бывают мыло?»</vt:lpstr>
      <vt:lpstr>1 опыт Изготовление мыльных пузырей </vt:lpstr>
      <vt:lpstr>Хоровод «Раздувайся пузырь»</vt:lpstr>
      <vt:lpstr>Опыт №2 «Могут ли мыльные пузыри менять форму»</vt:lpstr>
      <vt:lpstr>Опыт №3  «Скачущий пузырь»</vt:lpstr>
      <vt:lpstr>Опыт №4 « Большое мыльное чудо»</vt:lpstr>
      <vt:lpstr>Заключительный этап «Праздник мыльных пузырей»</vt:lpstr>
      <vt:lpstr>Презентация PowerPoint</vt:lpstr>
      <vt:lpstr>  Спасибо за внимание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2023-09-29T05:31:29Z</dcterms:created>
  <dcterms:modified xsi:type="dcterms:W3CDTF">2023-11-29T15:37:19Z</dcterms:modified>
</cp:coreProperties>
</file>