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8" r:id="rId5"/>
    <p:sldId id="260" r:id="rId6"/>
    <p:sldId id="257" r:id="rId7"/>
    <p:sldId id="276" r:id="rId8"/>
    <p:sldId id="261" r:id="rId9"/>
    <p:sldId id="277" r:id="rId10"/>
    <p:sldId id="278" r:id="rId11"/>
    <p:sldId id="279" r:id="rId12"/>
    <p:sldId id="280" r:id="rId13"/>
    <p:sldId id="286" r:id="rId14"/>
    <p:sldId id="281" r:id="rId15"/>
    <p:sldId id="282" r:id="rId16"/>
    <p:sldId id="28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  <a:srgbClr val="E1CCF0"/>
    <a:srgbClr val="66FFCC"/>
    <a:srgbClr val="F4E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>
      <p:cViewPr>
        <p:scale>
          <a:sx n="90" d="100"/>
          <a:sy n="90" d="100"/>
        </p:scale>
        <p:origin x="-122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1-16T13:11:46.929" idx="1">
    <p:pos x="3083" y="31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1285569407_osennie-list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264696" cy="41764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детский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сад  № 5 «Родничок» комбинированного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вида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с.Сарыг-Сеп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Каа-Хемского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района, Республики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Тыва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4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en-US" sz="4800" b="1" dirty="0" smtClean="0">
                <a:solidFill>
                  <a:schemeClr val="tx2"/>
                </a:solidFill>
              </a:rPr>
              <a:t>”</a:t>
            </a:r>
            <a:r>
              <a:rPr lang="ru-RU" sz="4800" b="1" dirty="0" smtClean="0">
                <a:solidFill>
                  <a:schemeClr val="tx2"/>
                </a:solidFill>
              </a:rPr>
              <a:t>Осень в гости к нам пришла</a:t>
            </a:r>
            <a:r>
              <a:rPr lang="en-US" sz="4800" b="1" dirty="0" smtClean="0">
                <a:solidFill>
                  <a:schemeClr val="tx2"/>
                </a:solidFill>
              </a:rPr>
              <a:t>”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229200"/>
            <a:ext cx="5976664" cy="7920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оспитатель   : </a:t>
            </a:r>
            <a:r>
              <a:rPr lang="ru-RU" sz="2800" dirty="0" err="1" smtClean="0">
                <a:solidFill>
                  <a:srgbClr val="FF0000"/>
                </a:solidFill>
              </a:rPr>
              <a:t>Докмит</a:t>
            </a:r>
            <a:r>
              <a:rPr lang="ru-RU" sz="2800" dirty="0" smtClean="0">
                <a:solidFill>
                  <a:srgbClr val="FF0000"/>
                </a:solidFill>
              </a:rPr>
              <a:t> Т.Д.</a:t>
            </a:r>
          </a:p>
        </p:txBody>
      </p:sp>
    </p:spTree>
    <p:extLst>
      <p:ext uri="{BB962C8B-B14F-4D97-AF65-F5344CB8AC3E}">
        <p14:creationId xmlns:p14="http://schemas.microsoft.com/office/powerpoint/2010/main" val="41441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Труд в природе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8" y="1600200"/>
            <a:ext cx="3407783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08" y="1600200"/>
            <a:ext cx="3407783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261425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Рисование, лепка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3" y="1412776"/>
            <a:ext cx="3727384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695815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9468794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Подвижные игры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576712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0200"/>
            <a:ext cx="3727383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49069634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Папка-передвижка для родителей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3"/>
            <a:ext cx="6840760" cy="3168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974093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Выставка работ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767"/>
            <a:ext cx="4038600" cy="3040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2767"/>
            <a:ext cx="4038600" cy="3040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4556398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Праздник осени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524200" cy="3466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3668216" cy="353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6366543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1"/>
            <a:ext cx="6768752" cy="420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549945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1sept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"/>
            <a:ext cx="9144000" cy="68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846640" cy="288275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Спасибо 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за </a:t>
            </a:r>
            <a:r>
              <a:rPr lang="ru-RU" sz="6600" dirty="0" smtClean="0">
                <a:solidFill>
                  <a:srgbClr val="00B050"/>
                </a:solidFill>
              </a:rPr>
              <a:t>внимание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Эта тема очень интересна и всегда актуальна, можно много узнать о мире природы, расширить свой кругозор,  создать творческие работы по этой теме. Малыши очень любознательны и хотят все знать. Необходимо только показать детям, какой прекрасный мир их окружает, и объяснить, почему нужно любить и беречь природу. Именно ранний возраст – это самое благоприятное время для накопления представлений об окружающем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4232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Название проекта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2232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«Осень в гости к нам пришла!»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419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1256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</a:rPr>
              <a:t>Т</a:t>
            </a:r>
            <a:r>
              <a:rPr lang="ru-RU" sz="2800" b="1" dirty="0" smtClean="0">
                <a:solidFill>
                  <a:prstClr val="black"/>
                </a:solidFill>
              </a:rPr>
              <a:t>ип проекта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познавательно </a:t>
            </a:r>
            <a:r>
              <a:rPr lang="ru-RU" sz="2800" dirty="0">
                <a:solidFill>
                  <a:prstClr val="black"/>
                </a:solidFill>
              </a:rPr>
              <a:t>– </a:t>
            </a:r>
            <a:r>
              <a:rPr lang="ru-RU" sz="2800" dirty="0" smtClean="0">
                <a:solidFill>
                  <a:prstClr val="black"/>
                </a:solidFill>
              </a:rPr>
              <a:t>исследовательский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У</a:t>
            </a:r>
            <a:r>
              <a:rPr lang="ru-RU" sz="2800" b="1" dirty="0" smtClean="0"/>
              <a:t>частники проекты</a:t>
            </a:r>
            <a:r>
              <a:rPr lang="ru-RU" sz="36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дети, родители, воспитатели, музыкальный руководитель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</a:t>
            </a:r>
            <a:r>
              <a:rPr lang="ru-RU" sz="2800" b="1" dirty="0" smtClean="0"/>
              <a:t>лительность: </a:t>
            </a:r>
            <a:r>
              <a:rPr lang="ru-RU" sz="2800" dirty="0">
                <a:solidFill>
                  <a:prstClr val="black"/>
                </a:solidFill>
              </a:rPr>
              <a:t>краткосрочный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3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авел\Downloads\autumn_leaves_frame_marij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"/>
            <a:ext cx="9144000" cy="68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128792" cy="50405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Цель проекта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/>
              <a:t>1. </a:t>
            </a:r>
            <a:r>
              <a:rPr lang="ru-RU" sz="3200" dirty="0"/>
              <a:t>Дать элементарное представление об осени, как времени года.</a:t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</a:t>
            </a:r>
            <a:r>
              <a:rPr lang="ru-RU" sz="3200" b="1" dirty="0" smtClean="0"/>
              <a:t>2.</a:t>
            </a:r>
            <a:r>
              <a:rPr lang="ru-RU" sz="3200" dirty="0" smtClean="0"/>
              <a:t>Стимулировать  родителей в изготовление осеннего наряда для своего ребенка. 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5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ownloads\0_91b59_e9845f4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7"/>
            <a:ext cx="9142379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5430" y="1124744"/>
            <a:ext cx="6296948" cy="43924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Задачи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1</a:t>
            </a:r>
            <a:r>
              <a:rPr lang="ru-RU" sz="2000" dirty="0"/>
              <a:t>. Дать элементарное представление об осени, как времени </a:t>
            </a:r>
            <a:r>
              <a:rPr lang="ru-RU" sz="2000" dirty="0" smtClean="0"/>
              <a:t>года.</a:t>
            </a:r>
            <a:br>
              <a:rPr lang="ru-RU" sz="2000" dirty="0" smtClean="0"/>
            </a:br>
            <a:r>
              <a:rPr lang="ru-RU" sz="2000" dirty="0" smtClean="0"/>
              <a:t>   2. Вызвать интерес к исследованию окружающей природы.</a:t>
            </a:r>
            <a:br>
              <a:rPr lang="ru-RU" sz="2000" dirty="0" smtClean="0"/>
            </a:br>
            <a:r>
              <a:rPr lang="ru-RU" sz="2000" dirty="0" smtClean="0"/>
              <a:t>   3. Формировать элементарные представления о признаках осени.</a:t>
            </a:r>
            <a:br>
              <a:rPr lang="ru-RU" sz="2000" dirty="0" smtClean="0"/>
            </a:br>
            <a:r>
              <a:rPr lang="ru-RU" sz="2000" dirty="0" smtClean="0"/>
              <a:t>   4. Обратить внимание на цвет листвы.</a:t>
            </a:r>
            <a:br>
              <a:rPr lang="ru-RU" sz="2000" dirty="0" smtClean="0"/>
            </a:br>
            <a:r>
              <a:rPr lang="ru-RU" sz="2000" dirty="0" smtClean="0"/>
              <a:t>   5. Активизировать в речи соответствующие понятия.</a:t>
            </a:r>
            <a:br>
              <a:rPr lang="ru-RU" sz="2000" dirty="0" smtClean="0"/>
            </a:br>
            <a:r>
              <a:rPr lang="ru-RU" sz="2000" dirty="0" smtClean="0"/>
              <a:t>   6.Расширять представление детей о материалах для продуктивной деятельности.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23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ru-RU" dirty="0" smtClean="0">
                <a:solidFill>
                  <a:srgbClr val="00B050"/>
                </a:solidFill>
              </a:rPr>
              <a:t> этап - подготовительный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3041811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ownloads\1318486701_a65ab31f0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4030216" cy="5760640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</a:t>
            </a:r>
            <a:r>
              <a:rPr lang="en-US" sz="2400" b="1" dirty="0" smtClean="0">
                <a:solidFill>
                  <a:srgbClr val="00B050"/>
                </a:solidFill>
              </a:rPr>
              <a:t>II </a:t>
            </a:r>
            <a:r>
              <a:rPr lang="ru-RU" sz="2400" b="1" dirty="0" smtClean="0">
                <a:solidFill>
                  <a:srgbClr val="00B050"/>
                </a:solidFill>
              </a:rPr>
              <a:t>– этап Основной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Беседа с детьми об осени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C:\Users\МДОУ 5\Downloads\IMG_20231107_091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690288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ownloads\five_leaves_border_05_hd_picture_166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5"/>
            <a:ext cx="91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Окружающий мир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3826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826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123063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831</TotalTime>
  <Words>139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детский сад  № 5 «Родничок» комбинированного вида с.Сарыг-Сеп, Каа-Хемского района, Республики Тыва.     ”Осень в гости к нам пришла”</vt:lpstr>
      <vt:lpstr>Актуальность</vt:lpstr>
      <vt:lpstr>Название проекта</vt:lpstr>
      <vt:lpstr>Тип проекта: познавательно – исследовательский   Участники проекты: дети, родители, воспитатели, музыкальный руководитель  Длительность: краткосрочный</vt:lpstr>
      <vt:lpstr>    Цель проекта:  1. Дать элементарное представление об осени, как времени года.          2.Стимулировать  родителей в изготовление осеннего наряда для своего ребенка.  </vt:lpstr>
      <vt:lpstr>Задачи проекта:    1. Дать элементарное представление об осени, как времени года.    2. Вызвать интерес к исследованию окружающей природы.    3. Формировать элементарные представления о признаках осени.    4. Обратить внимание на цвет листвы.    5. Активизировать в речи соответствующие понятия.    6.Расширять представление детей о материалах для продуктивной деятельности.  </vt:lpstr>
      <vt:lpstr>I этап - подготовительный </vt:lpstr>
      <vt:lpstr>       II – этап Основной    Беседа с детьми об осени </vt:lpstr>
      <vt:lpstr>Окружающий мир</vt:lpstr>
      <vt:lpstr>Труд в природе</vt:lpstr>
      <vt:lpstr>Рисование, лепка</vt:lpstr>
      <vt:lpstr>Подвижные игры</vt:lpstr>
      <vt:lpstr>Папка-передвижка для родителей</vt:lpstr>
      <vt:lpstr>Выставка работ</vt:lpstr>
      <vt:lpstr>Праздник осени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Проект:”Осень в гости к нам пришла!”</dc:title>
  <dc:creator>Павел</dc:creator>
  <cp:lastModifiedBy>Пользователь Windows</cp:lastModifiedBy>
  <cp:revision>68</cp:revision>
  <dcterms:created xsi:type="dcterms:W3CDTF">2014-02-14T15:20:12Z</dcterms:created>
  <dcterms:modified xsi:type="dcterms:W3CDTF">2023-11-22T03:57:04Z</dcterms:modified>
</cp:coreProperties>
</file>