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70" r:id="rId11"/>
    <p:sldId id="267" r:id="rId12"/>
    <p:sldId id="269" r:id="rId13"/>
    <p:sldId id="265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МБДОУ д/с № 5»Родничок» комбинированного вида </a:t>
            </a:r>
            <a:r>
              <a:rPr lang="ru-RU" sz="1800" dirty="0" err="1">
                <a:solidFill>
                  <a:schemeClr val="accent3">
                    <a:lumMod val="75000"/>
                  </a:schemeClr>
                </a:solidFill>
              </a:rPr>
              <a:t>с.Сарыг-Сеп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Краткосрочный проект </a:t>
            </a:r>
          </a:p>
          <a:p>
            <a:pPr marL="82296" indent="0"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«Правила дорожного движения»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 algn="r">
              <a:buNone/>
            </a:pP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Воспитатель: </a:t>
            </a:r>
            <a:r>
              <a:rPr lang="ru-RU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Намзын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Е.Д.</a:t>
            </a:r>
          </a:p>
          <a:p>
            <a:pPr marL="82296" indent="0" algn="r">
              <a:buNone/>
            </a:pPr>
            <a:endParaRPr lang="ru-RU" dirty="0">
              <a:solidFill>
                <a:srgbClr val="00B0F0"/>
              </a:solidFill>
            </a:endParaRPr>
          </a:p>
          <a:p>
            <a:pPr marL="82296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Сарыг-Сеп, 2023</a:t>
            </a:r>
          </a:p>
          <a:p>
            <a:pPr marL="82296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89" y="1696195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05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Лепка «Светофор»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2988" y="2777728"/>
            <a:ext cx="3419475" cy="25646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155556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Д/и: «Дорожные знаки»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768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9442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III </a:t>
            </a:r>
            <a:r>
              <a:rPr lang="ru-RU" dirty="0" err="1" smtClean="0"/>
              <a:t>эпат</a:t>
            </a:r>
            <a:r>
              <a:rPr lang="ru-RU" dirty="0" smtClean="0"/>
              <a:t> - заключительный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Развлечение «ПДД»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917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Выставка детских работ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106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8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Тип проекта</a:t>
            </a:r>
            <a:r>
              <a:rPr lang="ru-RU" sz="3200" dirty="0"/>
              <a:t>: познавательно-творческий.</a:t>
            </a:r>
          </a:p>
          <a:p>
            <a:pPr marL="0" indent="0">
              <a:buNone/>
            </a:pPr>
            <a:r>
              <a:rPr lang="ru-RU" sz="3200" b="1" dirty="0"/>
              <a:t>Участники проекта: </a:t>
            </a:r>
            <a:r>
              <a:rPr lang="ru-RU" sz="3200" dirty="0"/>
              <a:t>воспитатель, дети, родители.</a:t>
            </a:r>
          </a:p>
          <a:p>
            <a:pPr marL="0" indent="0">
              <a:buNone/>
            </a:pPr>
            <a:r>
              <a:rPr lang="ru-RU" sz="3200" b="1" dirty="0"/>
              <a:t>Продолжительность проекта</a:t>
            </a:r>
            <a:r>
              <a:rPr lang="ru-RU" sz="3200" dirty="0"/>
              <a:t>: 1 неделя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37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Актуальность </a:t>
            </a:r>
            <a:r>
              <a:rPr lang="ru-RU" dirty="0"/>
              <a:t>данного проекта обусловлена статистикой свидетельствующей о росте детского дорожно-транспортного травматизма.</a:t>
            </a:r>
          </a:p>
          <a:p>
            <a:pPr algn="just"/>
            <a:r>
              <a:rPr lang="ru-RU" dirty="0" smtClean="0"/>
              <a:t>Важно </a:t>
            </a:r>
            <a:r>
              <a:rPr lang="ru-RU" dirty="0"/>
              <a:t>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 безопасного поведения на улице и в транспорте.</a:t>
            </a:r>
          </a:p>
          <a:p>
            <a:pPr algn="just"/>
            <a:r>
              <a:rPr lang="ru-RU" dirty="0" smtClean="0"/>
              <a:t>Необходимо </a:t>
            </a:r>
            <a:r>
              <a:rPr lang="ru-RU" dirty="0"/>
              <a:t>отметить, что в ДТП погибают дети дошкольного возраста в силу психофизиологических особенностей и негативного примера взрослых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Цель: </a:t>
            </a:r>
            <a:r>
              <a:rPr lang="ru-RU" sz="2200" dirty="0" smtClean="0">
                <a:solidFill>
                  <a:schemeClr val="tx1"/>
                </a:solidFill>
              </a:rPr>
              <a:t>Формировать </a:t>
            </a:r>
            <a:r>
              <a:rPr lang="ru-RU" sz="2200" dirty="0">
                <a:solidFill>
                  <a:schemeClr val="tx1"/>
                </a:solidFill>
              </a:rPr>
              <a:t>систему знаний, умений и навыков детей по правилам дорожного движения.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Познакомить детей с правилами дорожного движения, строением улицы и дорожными знаками, предназначенными для водителей и пешеходов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Развивать осторожность, внимательность, самостоятельность, ответственность и осмотрительность на дороге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Способствовать развитию речи детей, пополнению активного и пассивного словаря </a:t>
            </a:r>
            <a:r>
              <a:rPr lang="ru-RU" dirty="0" smtClean="0"/>
              <a:t>детей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/>
              <a:t>Воспитывать навыки личной безопасности и чувство </a:t>
            </a:r>
            <a:r>
              <a:rPr lang="ru-RU" dirty="0" smtClean="0"/>
              <a:t>самосохранения.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2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 - подготовительный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2383">
            <a:off x="1061020" y="2724396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9267">
            <a:off x="4645025" y="2777728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8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 </a:t>
            </a:r>
            <a:r>
              <a:rPr lang="ru-RU" dirty="0" smtClean="0"/>
              <a:t>этап – практический</a:t>
            </a:r>
            <a:br>
              <a:rPr lang="ru-RU" dirty="0" smtClean="0"/>
            </a:br>
            <a:r>
              <a:rPr lang="ru-RU" i="1" dirty="0">
                <a:solidFill>
                  <a:schemeClr val="accent3"/>
                </a:solidFill>
              </a:rPr>
              <a:t>Б</a:t>
            </a:r>
            <a:r>
              <a:rPr lang="ru-RU" i="1" dirty="0" smtClean="0">
                <a:solidFill>
                  <a:schemeClr val="accent3"/>
                </a:solidFill>
              </a:rPr>
              <a:t>еседа с детьми о ПДД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63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Рассматривание иллюстраций</a:t>
            </a:r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9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Настольные </a:t>
            </a:r>
            <a:r>
              <a:rPr lang="ru-RU" i="1" dirty="0" smtClean="0">
                <a:solidFill>
                  <a:schemeClr val="accent3"/>
                </a:solidFill>
              </a:rPr>
              <a:t>игры: «Дорожные игры»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709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</a:rPr>
              <a:t>Игра: «Дорожные знаки»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599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106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МБДОУ д/с № 5»Родничок» комбинированного вида с.Сарыг-Сеп</vt:lpstr>
      <vt:lpstr>Презентация PowerPoint</vt:lpstr>
      <vt:lpstr>Актуальность:</vt:lpstr>
      <vt:lpstr>Цель: Формировать систему знаний, умений и навыков детей по правилам дорожного движения.</vt:lpstr>
      <vt:lpstr>I этап - подготовительный</vt:lpstr>
      <vt:lpstr>II этап – практический Беседа с детьми о ПДД</vt:lpstr>
      <vt:lpstr>Рассматривание иллюстраций</vt:lpstr>
      <vt:lpstr>Настольные игры: «Дорожные игры»</vt:lpstr>
      <vt:lpstr>Игра: «Дорожные знаки»</vt:lpstr>
      <vt:lpstr>Презентация PowerPoint</vt:lpstr>
      <vt:lpstr>Лепка «Светофор»</vt:lpstr>
      <vt:lpstr>Д/и: «Дорожные знаки»</vt:lpstr>
      <vt:lpstr>III эпат - заключительный  Развлечение «ПДД»</vt:lpstr>
      <vt:lpstr>Выставка детских работ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</dc:title>
  <dc:creator>МДОУ 5</dc:creator>
  <cp:lastModifiedBy>Пользователь Windows</cp:lastModifiedBy>
  <cp:revision>7</cp:revision>
  <dcterms:created xsi:type="dcterms:W3CDTF">2023-11-28T02:57:14Z</dcterms:created>
  <dcterms:modified xsi:type="dcterms:W3CDTF">2023-11-29T08:20:34Z</dcterms:modified>
</cp:coreProperties>
</file>