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5"/>
  </p:notesMasterIdLst>
  <p:sldIdLst>
    <p:sldId id="320" r:id="rId2"/>
    <p:sldId id="307" r:id="rId3"/>
    <p:sldId id="259" r:id="rId4"/>
    <p:sldId id="309" r:id="rId5"/>
    <p:sldId id="291" r:id="rId6"/>
    <p:sldId id="317" r:id="rId7"/>
    <p:sldId id="316" r:id="rId8"/>
    <p:sldId id="329" r:id="rId9"/>
    <p:sldId id="330" r:id="rId10"/>
    <p:sldId id="331" r:id="rId11"/>
    <p:sldId id="313" r:id="rId12"/>
    <p:sldId id="324" r:id="rId13"/>
    <p:sldId id="332" r:id="rId14"/>
    <p:sldId id="322" r:id="rId15"/>
    <p:sldId id="323" r:id="rId16"/>
    <p:sldId id="325" r:id="rId17"/>
    <p:sldId id="326" r:id="rId18"/>
    <p:sldId id="333" r:id="rId19"/>
    <p:sldId id="276" r:id="rId20"/>
    <p:sldId id="278" r:id="rId21"/>
    <p:sldId id="321" r:id="rId22"/>
    <p:sldId id="318" r:id="rId23"/>
    <p:sldId id="32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718" autoAdjust="0"/>
  </p:normalViewPr>
  <p:slideViewPr>
    <p:cSldViewPr>
      <p:cViewPr>
        <p:scale>
          <a:sx n="66" d="100"/>
          <a:sy n="66" d="100"/>
        </p:scale>
        <p:origin x="-4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2A43E-45EE-4E0C-AC39-0DA0264BAD16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76274-1B02-42A5-B5D7-F145895759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2839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/с № 5 «Родничок» комбинированного вида с.Сарыг-Сеп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Проект: «</a:t>
            </a:r>
            <a:r>
              <a:rPr lang="ru-RU" sz="3900" b="1" i="1" dirty="0" smtClean="0">
                <a:latin typeface="Times New Roman" pitchFamily="18" charset="0"/>
                <a:cs typeface="Times New Roman" pitchFamily="18" charset="0"/>
              </a:rPr>
              <a:t>Природа - наш друг</a:t>
            </a: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Средняя группа №1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Тип проекта: Познавательно-творческий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Длительность: средне – срочный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Милёхина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Н.Е.</a:t>
            </a:r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/>
          </a:p>
          <a:p>
            <a:endParaRPr lang="ru-RU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30145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Собираем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«Птицы»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дмин\Desktop\Фото природы\IMG_20231121_0940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4099" name="Picture 3" descr="C:\Users\Админ\Desktop\Фото природы\IMG_20231121_0959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Познавательное развитие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«Дерево и его свойства»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Админ\Desktop\Фото природы\IMG_20231121_0906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628800"/>
            <a:ext cx="6491065" cy="4868298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 этап Познавательное развитие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«Дерево и его свойства»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Админ\Desktop\Фото природы\IMG_20231121_0912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4038600" cy="3028950"/>
          </a:xfrm>
          <a:prstGeom prst="rect">
            <a:avLst/>
          </a:prstGeom>
          <a:noFill/>
        </p:spPr>
      </p:pic>
      <p:pic>
        <p:nvPicPr>
          <p:cNvPr id="10243" name="Picture 3" descr="C:\Users\Админ\Desktop\Фото природы\IMG_20231121_0914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060848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Рассматривание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картин «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Тайга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» , «Зимующие птицы»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\Desktop\Фото природа\IMG_20231129_1523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2051" name="Picture 3" descr="C:\Users\Админ\Desktop\Фото природа\IMG_20231129_1523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Наблюдение на прогулке. Деревья осенью.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Админ\Desktop\Фото природы\IMG_20231006_1039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7172" name="Picture 4" descr="C:\Users\Админ\Desktop\Фото природы\IMG_20231010_1110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Наблюдение на прогулке. Деревья зимой.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Админ\Desktop\Фото природы\IMG_20231117_1044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8195" name="Picture 3" descr="C:\Users\Админ\Desktop\Фото природы\IMG_20231117_1048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Дидактическая игра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«Что в корзину мы берем»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Админ\Desktop\Фото природы\IMG_20231121_1555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11267" name="Picture 3" descr="C:\Users\Админ\Desktop\Фото природы\IMG_20231121_1556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Дидактическая игра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«Звери, птицы, рыбы»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\Desktop\Фото природа\IMG_20231128_1601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1028" name="Picture 4" descr="C:\Users\Админ\Desktop\Фото природа\IMG_20231128_1607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Подвижная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игра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Зайцы и волк»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дмин\Desktop\Фото природы\IMG_20231012_1512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5124" name="Picture 4" descr="C:\Users\Админ\Desktop\Фото природа\IMG_20231128_1646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Сюжетно-ролевая игра «Рыбалка»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\Desktop\Фото природы\IMG_20230926_0946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3075" name="Picture 3" descr="C:\Users\Админ\Desktop\Фото природы\IMG_20230926_0946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 fontScale="62500" lnSpcReduction="20000"/>
          </a:bodyPr>
          <a:lstStyle/>
          <a:p>
            <a:r>
              <a:rPr lang="ru-RU" sz="5900" b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>
              <a:buNone/>
            </a:pPr>
            <a:r>
              <a:rPr lang="ru-RU" b="1" dirty="0" smtClean="0"/>
              <a:t>.</a:t>
            </a:r>
            <a:r>
              <a:rPr lang="ru-RU" dirty="0" smtClean="0"/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Дошкольный возраст – самый ценный этап в развитии экологической культуры человека. В этот период закладываются основы личности, в том числе позитивное отношение к природе, окружающему миру. В этом возрасте ребенок начинает выделять себя из окружающей среды, развивается эмоционально-ценностное отношение к окружающему миру, формируются основы нравственно-экологических позиций личности, которые проявляются во взаимодействиях ребенка с природой, в осознании неразрывности с ней. Благодаря этому возможно формирование у детей экологических знаний, норм и правил взаимодействия с природой, воспитание сопереживания к ней, активность в решении некоторых экологических проблем. При этом накопление знаний у детей дошкольного возраста – необходимое условие выработки эмоционально-нравственного и действенного отношения к миру. Планета Земля – наш общий дом, каждый человек, живущий в нём, должен заботливо и бережно относиться к нему, сохраняя все его ценности и богатства.</a:t>
            </a:r>
          </a:p>
          <a:p>
            <a:endParaRPr lang="ru-RU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30145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Заключительный этап.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Выставка работ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 аппликации и лепке.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дмин\Desktop\Фото природы\IMG_20231116_1420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7" name="Picture 2" descr="C:\Users\Админ\Desktop\Фото природы\IMG_20231031_1108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9744" y="1600200"/>
            <a:ext cx="339551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Заключительный этап.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поделок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Админ\Desktop\Фото природы\IMG_20231031_1109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4098" name="Picture 2" descr="C:\Users\Админ\Desktop\Фото природы\IMG_20231031_1108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Оформление уголка для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родителей о природе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Админ\Desktop\Фото природы\IMG_20231121_0944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83568" y="1628800"/>
            <a:ext cx="3394472" cy="4525963"/>
          </a:xfrm>
          <a:prstGeom prst="rect">
            <a:avLst/>
          </a:prstGeom>
          <a:noFill/>
        </p:spPr>
      </p:pic>
      <p:pic>
        <p:nvPicPr>
          <p:cNvPr id="6147" name="Picture 3" descr="C:\Users\Админ\Desktop\Фото природы\IMG_20231121_0944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788024" y="16288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Спасибо за внимание!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Админ\Desktop\Фото природа\IMG_20231124_1549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/>
          </a:bodyPr>
          <a:lstStyle/>
          <a:p>
            <a:endParaRPr lang="ru-RU" sz="43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Формирование у детей целостных представлений о природе</a:t>
            </a:r>
            <a:r>
              <a:rPr lang="ru-RU" sz="3600" dirty="0" smtClean="0"/>
              <a:t>.</a:t>
            </a:r>
          </a:p>
          <a:p>
            <a:pPr>
              <a:buNone/>
            </a:pPr>
            <a:endParaRPr lang="ru-RU" sz="3300" dirty="0"/>
          </a:p>
        </p:txBody>
      </p:sp>
    </p:spTree>
    <p:extLst>
      <p:ext uri="{BB962C8B-B14F-4D97-AF65-F5344CB8AC3E}">
        <p14:creationId xmlns="" xmlns:p14="http://schemas.microsoft.com/office/powerpoint/2010/main" val="30145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25000" lnSpcReduction="20000"/>
          </a:bodyPr>
          <a:lstStyle/>
          <a:p>
            <a:r>
              <a:rPr lang="ru-RU" sz="14400" b="1" dirty="0" smtClean="0">
                <a:latin typeface="Times New Roman" pitchFamily="18" charset="0"/>
                <a:cs typeface="Times New Roman" pitchFamily="18" charset="0"/>
              </a:rPr>
              <a:t>Задачи  проекта</a:t>
            </a:r>
          </a:p>
          <a:p>
            <a:pPr>
              <a:buNone/>
            </a:pPr>
            <a:endParaRPr lang="ru-RU" sz="46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Дать ребенку знания об окружающей его Природе, познакомить с разнообразием животного и растительного мира его малой родины, показать неповторимость, величие, силу и красоту природы</a:t>
            </a:r>
            <a:r>
              <a:rPr lang="ru-RU" sz="8000" dirty="0" smtClean="0"/>
              <a:t>;</a:t>
            </a:r>
          </a:p>
          <a:p>
            <a:pPr lvl="0">
              <a:buNone/>
            </a:pPr>
            <a:r>
              <a:rPr lang="ru-RU" sz="8000" dirty="0" smtClean="0"/>
              <a:t>     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способствовать развитию понимания ребенком неразделимого единства человека и природы, понимание общечеловеческой ценности природы;</a:t>
            </a:r>
          </a:p>
          <a:p>
            <a:pPr lvl="0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помочь ребенку осознать необходимость сохранения, охраны и спасения природы для выживания на земле самого человека;</a:t>
            </a:r>
          </a:p>
          <a:p>
            <a:pPr lvl="0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расширить общий кругозор детей, способствовать развитию их творческих способностей;</a:t>
            </a:r>
          </a:p>
          <a:p>
            <a:pPr lvl="0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помочь ребенку самоопределиться в построении взаимоотношений с природой и окружающим его миром;</a:t>
            </a:r>
          </a:p>
          <a:p>
            <a:pPr lvl="0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разработать и внедрить в учебно-воспитательный процесс ДОУ новых инновационных инструментариев, форм, методов, подходов и приемов, способных сформировать у ребенка чувство любви, разносторонне - ценностное, бережное и уважительное отношение к природе;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способствовать воспитанию потребности принимать активное участие в природоохранной и экологической деятельности</a:t>
            </a:r>
          </a:p>
          <a:p>
            <a:endParaRPr lang="ru-RU" sz="7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7200" b="1" dirty="0" smtClean="0"/>
          </a:p>
          <a:p>
            <a:pPr>
              <a:buNone/>
            </a:pPr>
            <a:r>
              <a:rPr lang="ru-RU" sz="7200" dirty="0" smtClean="0"/>
              <a:t/>
            </a:r>
            <a:br>
              <a:rPr lang="ru-RU" sz="7200" dirty="0" smtClean="0"/>
            </a:br>
            <a:endParaRPr lang="ru-RU" sz="7200" dirty="0"/>
          </a:p>
        </p:txBody>
      </p:sp>
    </p:spTree>
    <p:extLst>
      <p:ext uri="{BB962C8B-B14F-4D97-AF65-F5344CB8AC3E}">
        <p14:creationId xmlns="" xmlns:p14="http://schemas.microsoft.com/office/powerpoint/2010/main" val="30145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Подбор методической литературы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Админ\Desktop\Фото природы\IMG_20231121_0926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5743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Подбор художественной литературы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 животном и растительном мире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Админ\Desktop\Фото природы\IMG_20231121_0948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2052" name="Picture 4" descr="C:\Users\Админ\Desktop\Фото природы\IMG_20231121_093024_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Настольные игры и дидактический материал о природе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\Desktop\Фото природы\IMG_20231121_0939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91514" y="2209306"/>
            <a:ext cx="4512501" cy="3384376"/>
          </a:xfrm>
          <a:prstGeom prst="rect">
            <a:avLst/>
          </a:prstGeom>
          <a:noFill/>
        </p:spPr>
      </p:pic>
      <p:pic>
        <p:nvPicPr>
          <p:cNvPr id="3" name="Picture 2" descr="C:\Users\Админ\Desktop\Фото природа\IMG_20231124_1527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Изготовление масок для подвижных игр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KA-00305738_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2890664" cy="2110185"/>
          </a:xfrm>
          <a:prstGeom prst="rect">
            <a:avLst/>
          </a:prstGeom>
          <a:noFill/>
        </p:spPr>
      </p:pic>
      <p:pic>
        <p:nvPicPr>
          <p:cNvPr id="1027" name="Picture 3" descr="F:\1675564285_gas-kvas-com-p-maski-zhivotnikh-dlya-detei-risunki-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412776"/>
            <a:ext cx="2448272" cy="2449373"/>
          </a:xfrm>
          <a:prstGeom prst="rect">
            <a:avLst/>
          </a:prstGeom>
          <a:noFill/>
        </p:spPr>
      </p:pic>
      <p:pic>
        <p:nvPicPr>
          <p:cNvPr id="1028" name="Picture 4" descr="F:\1679620573_beedle-club-p-maski-skazochnikh-personazhei-fentezi-kras-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733212"/>
            <a:ext cx="2736303" cy="1983820"/>
          </a:xfrm>
          <a:prstGeom prst="rect">
            <a:avLst/>
          </a:prstGeom>
          <a:noFill/>
        </p:spPr>
      </p:pic>
      <p:pic>
        <p:nvPicPr>
          <p:cNvPr id="1029" name="Picture 5" descr="F:\1675564284_gas-kvas-com-p-maski-zhivotnikh-dlya-detei-risunki-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933056"/>
            <a:ext cx="2853082" cy="2146944"/>
          </a:xfrm>
          <a:prstGeom prst="rect">
            <a:avLst/>
          </a:prstGeom>
          <a:noFill/>
        </p:spPr>
      </p:pic>
      <p:pic>
        <p:nvPicPr>
          <p:cNvPr id="1030" name="Picture 6" descr="F:\maska_lyagushk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4191684"/>
            <a:ext cx="2520280" cy="1810401"/>
          </a:xfrm>
          <a:prstGeom prst="rect">
            <a:avLst/>
          </a:prstGeom>
          <a:noFill/>
        </p:spPr>
      </p:pic>
      <p:pic>
        <p:nvPicPr>
          <p:cNvPr id="1031" name="Picture 7" descr="F:\maska_vol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3789040"/>
            <a:ext cx="2736304" cy="22414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Семья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 этап. Чтение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 рассматривание книг о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природе, животных и птицах.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Админ\Desktop\Фото дом.жив\IMG_20230131_102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3394472" cy="4525963"/>
          </a:xfrm>
          <a:prstGeom prst="rect">
            <a:avLst/>
          </a:prstGeom>
          <a:noFill/>
        </p:spPr>
      </p:pic>
      <p:pic>
        <p:nvPicPr>
          <p:cNvPr id="2050" name="Picture 2" descr="C:\Users\Админ\Desktop\Фото природа\IMG_20231124_1527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882</TotalTime>
  <Words>254</Words>
  <Application>Microsoft Office PowerPoint</Application>
  <PresentationFormat>Экран (4:3)</PresentationFormat>
  <Paragraphs>39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 Подбор методической литературы  </vt:lpstr>
      <vt:lpstr> Подбор художественной литературы о животном и растительном мире </vt:lpstr>
      <vt:lpstr>Настольные игры и дидактический материал о природе</vt:lpstr>
      <vt:lpstr> Изготовление масок для подвижных игр </vt:lpstr>
      <vt:lpstr>2 этап. Чтение и рассматривание книг о природе, животных и птицах.</vt:lpstr>
      <vt:lpstr>Собираем пазлы «Птицы»</vt:lpstr>
      <vt:lpstr> Познавательное развитие  «Дерево и его свойства»</vt:lpstr>
      <vt:lpstr>2 этап Познавательное развитие  «Дерево и его свойства»</vt:lpstr>
      <vt:lpstr>Рассматривание картин «Тайга» , «Зимующие птицы» </vt:lpstr>
      <vt:lpstr>Наблюдение на прогулке. Деревья осенью.</vt:lpstr>
      <vt:lpstr>Наблюдение на прогулке. Деревья зимой.</vt:lpstr>
      <vt:lpstr>Дидактическая игра «Что в корзину мы берем»</vt:lpstr>
      <vt:lpstr>Дидактическая игра «Звери, птицы, рыбы»</vt:lpstr>
      <vt:lpstr>Подвижная игра «Зайцы и волк»</vt:lpstr>
      <vt:lpstr>Сюжетно-ролевая игра «Рыбалка» </vt:lpstr>
      <vt:lpstr>  Заключительный этап. Выставка работ по аппликации и лепке.</vt:lpstr>
      <vt:lpstr>  Заключительный этап. Выставка поделок</vt:lpstr>
      <vt:lpstr> Оформление уголка для родителей о природе</vt:lpstr>
      <vt:lpstr> 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Windows User</cp:lastModifiedBy>
  <cp:revision>100</cp:revision>
  <dcterms:created xsi:type="dcterms:W3CDTF">2017-09-25T05:51:55Z</dcterms:created>
  <dcterms:modified xsi:type="dcterms:W3CDTF">2023-11-29T14:57:55Z</dcterms:modified>
</cp:coreProperties>
</file>