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1" r:id="rId5"/>
    <p:sldId id="263" r:id="rId6"/>
    <p:sldId id="260" r:id="rId7"/>
    <p:sldId id="259" r:id="rId8"/>
    <p:sldId id="258" r:id="rId9"/>
    <p:sldId id="270" r:id="rId10"/>
    <p:sldId id="264" r:id="rId11"/>
    <p:sldId id="266" r:id="rId12"/>
    <p:sldId id="265" r:id="rId13"/>
    <p:sldId id="267" r:id="rId14"/>
    <p:sldId id="277" r:id="rId15"/>
    <p:sldId id="278" r:id="rId16"/>
    <p:sldId id="279" r:id="rId17"/>
    <p:sldId id="281" r:id="rId18"/>
    <p:sldId id="280" r:id="rId19"/>
    <p:sldId id="269" r:id="rId20"/>
    <p:sldId id="272" r:id="rId21"/>
    <p:sldId id="268" r:id="rId22"/>
    <p:sldId id="274" r:id="rId23"/>
    <p:sldId id="275" r:id="rId24"/>
    <p:sldId id="276" r:id="rId25"/>
    <p:sldId id="27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39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ДОУ 5\Downloads\шабл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3168351"/>
          </a:xfrm>
        </p:spPr>
        <p:txBody>
          <a:bodyPr/>
          <a:lstStyle/>
          <a:p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МБДОУ д/с № 5»Родничок» комбинированного вида </a:t>
            </a:r>
            <a:r>
              <a:rPr lang="ru-RU" sz="1600" dirty="0" err="1">
                <a:solidFill>
                  <a:schemeClr val="accent3">
                    <a:lumMod val="75000"/>
                  </a:schemeClr>
                </a:solidFill>
              </a:rPr>
              <a:t>с.Сарыг-Сеп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Төлевилел</a:t>
            </a:r>
            <a:r>
              <a:rPr lang="ru-RU" b="1" dirty="0" smtClean="0">
                <a:solidFill>
                  <a:srgbClr val="FF0000"/>
                </a:solidFill>
              </a:rPr>
              <a:t>: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Тыва </a:t>
            </a:r>
            <a:r>
              <a:rPr lang="ru-RU" b="1" dirty="0" err="1" smtClean="0">
                <a:solidFill>
                  <a:srgbClr val="FF0000"/>
                </a:solidFill>
              </a:rPr>
              <a:t>дылым</a:t>
            </a:r>
            <a:r>
              <a:rPr lang="ru-RU" b="1" dirty="0" smtClean="0">
                <a:solidFill>
                  <a:srgbClr val="FF0000"/>
                </a:solidFill>
              </a:rPr>
              <a:t> – </a:t>
            </a:r>
            <a:r>
              <a:rPr lang="ru-RU" b="1" dirty="0" err="1" smtClean="0">
                <a:solidFill>
                  <a:srgbClr val="FF0000"/>
                </a:solidFill>
              </a:rPr>
              <a:t>төрээн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дылым</a:t>
            </a:r>
            <a:r>
              <a:rPr lang="ru-RU" b="1" dirty="0" smtClean="0">
                <a:solidFill>
                  <a:srgbClr val="FF0000"/>
                </a:solidFill>
              </a:rPr>
              <a:t>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>
                <a:solidFill>
                  <a:schemeClr val="tx2"/>
                </a:solidFill>
              </a:rPr>
              <a:t>Кижизидикчи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башкы</a:t>
            </a:r>
            <a:r>
              <a:rPr lang="ru-RU" dirty="0" smtClean="0">
                <a:solidFill>
                  <a:schemeClr val="tx2"/>
                </a:solidFill>
              </a:rPr>
              <a:t>: </a:t>
            </a:r>
            <a:r>
              <a:rPr lang="ru-RU" dirty="0" err="1" smtClean="0">
                <a:solidFill>
                  <a:schemeClr val="tx2"/>
                </a:solidFill>
              </a:rPr>
              <a:t>Дапыян</a:t>
            </a:r>
            <a:r>
              <a:rPr lang="ru-RU" dirty="0" smtClean="0">
                <a:solidFill>
                  <a:schemeClr val="tx2"/>
                </a:solidFill>
              </a:rPr>
              <a:t> З.В.</a:t>
            </a:r>
          </a:p>
          <a:p>
            <a:endParaRPr lang="ru-RU" dirty="0">
              <a:solidFill>
                <a:schemeClr val="tx2"/>
              </a:solidFill>
            </a:endParaRPr>
          </a:p>
          <a:p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ноябрь 2023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505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МДОУ 5\Downloads\шабл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Тыва </a:t>
            </a:r>
            <a:r>
              <a:rPr lang="ru-RU" b="1" dirty="0" err="1" smtClean="0">
                <a:solidFill>
                  <a:srgbClr val="FF0000"/>
                </a:solidFill>
              </a:rPr>
              <a:t>тоол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көрүлдези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48706"/>
            <a:ext cx="3740224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3668216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6205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ДОУ 5\Downloads\шабл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К</a:t>
            </a:r>
            <a:r>
              <a:rPr lang="ru-RU" b="1" dirty="0" err="1" smtClean="0">
                <a:solidFill>
                  <a:srgbClr val="FF0000"/>
                </a:solidFill>
              </a:rPr>
              <a:t>ичээл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</a:rPr>
              <a:t>Тоолдуң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маадырлары</a:t>
            </a:r>
            <a:r>
              <a:rPr lang="ru-RU" b="1" dirty="0">
                <a:solidFill>
                  <a:srgbClr val="FF0000"/>
                </a:solidFill>
              </a:rPr>
              <a:t>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00200"/>
            <a:ext cx="698477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102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МДОУ 5\Downloads\шабл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272808" cy="158417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III – </a:t>
            </a:r>
            <a:r>
              <a:rPr lang="ru-RU" b="1" dirty="0" err="1" smtClean="0">
                <a:solidFill>
                  <a:srgbClr val="FF0000"/>
                </a:solidFill>
              </a:rPr>
              <a:t>сөөлгү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кезээ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ru-RU" b="1" dirty="0" err="1" smtClean="0">
                <a:solidFill>
                  <a:srgbClr val="FF0000"/>
                </a:solidFill>
              </a:rPr>
              <a:t>Хевир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дүрзү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выставказы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32856"/>
            <a:ext cx="4038600" cy="2252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645024"/>
            <a:ext cx="4038600" cy="2429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3795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МДОУ 5\Downloads\шабл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717032"/>
            <a:ext cx="4038600" cy="2703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4038600" cy="2536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2655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МДОУ 5\Downloads\шабл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48880"/>
            <a:ext cx="4038600" cy="2319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691" y="1600200"/>
            <a:ext cx="1997669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5556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МДОУ 5\Downloads\шабл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56792"/>
            <a:ext cx="284057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408" y="908720"/>
            <a:ext cx="3360946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8228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МДОУ 5\Downloads\шабл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36712"/>
            <a:ext cx="2380321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44824"/>
            <a:ext cx="3226843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1376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МДОУ 5\Downloads\шабл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Танцы сам: «</a:t>
            </a:r>
            <a:r>
              <a:rPr lang="ru-RU" b="1" dirty="0" err="1" smtClean="0">
                <a:solidFill>
                  <a:srgbClr val="FF0000"/>
                </a:solidFill>
              </a:rPr>
              <a:t>Дагааларым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72816"/>
            <a:ext cx="683970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009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МДОУ 5\Downloads\шабл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4038600" cy="3088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068960"/>
            <a:ext cx="4038600" cy="3394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251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ДОУ 5\Downloads\шабл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Тыва </a:t>
            </a:r>
            <a:r>
              <a:rPr lang="ru-RU" b="1" dirty="0" err="1" smtClean="0">
                <a:solidFill>
                  <a:srgbClr val="FF0000"/>
                </a:solidFill>
              </a:rPr>
              <a:t>булуң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600200"/>
            <a:ext cx="4536504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1283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ДОУ 5\Downloads\шабл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7848872" cy="489654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b="1" dirty="0" err="1" smtClean="0">
                <a:solidFill>
                  <a:srgbClr val="FF0000"/>
                </a:solidFill>
              </a:rPr>
              <a:t>Угланыышкыны</a:t>
            </a:r>
            <a:r>
              <a:rPr lang="ru-RU" sz="2200" b="1" dirty="0" smtClean="0">
                <a:solidFill>
                  <a:srgbClr val="FF0000"/>
                </a:solidFill>
              </a:rPr>
              <a:t>: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err="1" smtClean="0">
                <a:solidFill>
                  <a:srgbClr val="FF0000"/>
                </a:solidFill>
              </a:rPr>
              <a:t>Дыл</a:t>
            </a:r>
            <a:r>
              <a:rPr lang="ru-RU" sz="2200" dirty="0" smtClean="0"/>
              <a:t> </a:t>
            </a:r>
            <a:r>
              <a:rPr lang="ru-RU" sz="2200" dirty="0"/>
              <a:t>– </a:t>
            </a:r>
            <a:r>
              <a:rPr lang="ru-RU" sz="2200" dirty="0" err="1" smtClean="0"/>
              <a:t>кижилерниң</a:t>
            </a:r>
            <a:r>
              <a:rPr lang="ru-RU" sz="2200" dirty="0" smtClean="0"/>
              <a:t> </a:t>
            </a:r>
            <a:r>
              <a:rPr lang="ru-RU" sz="2200" dirty="0" err="1" smtClean="0"/>
              <a:t>харылзажырының</a:t>
            </a:r>
            <a:r>
              <a:rPr lang="ru-RU" sz="2200" dirty="0" smtClean="0"/>
              <a:t> </a:t>
            </a:r>
            <a:r>
              <a:rPr lang="ru-RU" sz="2200" dirty="0" err="1"/>
              <a:t>болгаш</a:t>
            </a:r>
            <a:r>
              <a:rPr lang="ru-RU" sz="2200" dirty="0"/>
              <a:t> бот-</a:t>
            </a:r>
            <a:r>
              <a:rPr lang="ru-RU" sz="2200" dirty="0" err="1"/>
              <a:t>боттарын</a:t>
            </a:r>
            <a:r>
              <a:rPr lang="ru-RU" sz="2200" dirty="0"/>
              <a:t> </a:t>
            </a:r>
            <a:r>
              <a:rPr lang="ru-RU" sz="2200" dirty="0" err="1" smtClean="0"/>
              <a:t>билчириниң</a:t>
            </a:r>
            <a:r>
              <a:rPr lang="ru-RU" sz="2200" dirty="0" smtClean="0"/>
              <a:t> </a:t>
            </a:r>
            <a:r>
              <a:rPr lang="ru-RU" sz="2200" dirty="0" err="1"/>
              <a:t>чугула</a:t>
            </a:r>
            <a:r>
              <a:rPr lang="ru-RU" sz="2200" dirty="0"/>
              <a:t> </a:t>
            </a:r>
            <a:r>
              <a:rPr lang="ru-RU" sz="2200" dirty="0" err="1"/>
              <a:t>чепсээ</a:t>
            </a:r>
            <a:r>
              <a:rPr lang="ru-RU" sz="2200" dirty="0"/>
              <a:t> </a:t>
            </a:r>
            <a:r>
              <a:rPr lang="ru-RU" sz="2200" dirty="0" err="1"/>
              <a:t>болур</a:t>
            </a:r>
            <a:r>
              <a:rPr lang="ru-RU" sz="2200" dirty="0"/>
              <a:t>. </a:t>
            </a:r>
            <a:r>
              <a:rPr lang="ru-RU" sz="2200" dirty="0" err="1"/>
              <a:t>Дыл</a:t>
            </a:r>
            <a:r>
              <a:rPr lang="ru-RU" sz="2200" dirty="0"/>
              <a:t> </a:t>
            </a:r>
            <a:r>
              <a:rPr lang="ru-RU" sz="2200" dirty="0" err="1"/>
              <a:t>чокта</a:t>
            </a:r>
            <a:r>
              <a:rPr lang="ru-RU" sz="2200" dirty="0"/>
              <a:t> </a:t>
            </a:r>
            <a:r>
              <a:rPr lang="ru-RU" sz="2200" dirty="0" err="1"/>
              <a:t>чон</a:t>
            </a:r>
            <a:r>
              <a:rPr lang="ru-RU" sz="2200" dirty="0"/>
              <a:t> </a:t>
            </a:r>
            <a:r>
              <a:rPr lang="ru-RU" sz="2200" dirty="0" err="1"/>
              <a:t>чок</a:t>
            </a:r>
            <a:r>
              <a:rPr lang="ru-RU" sz="2200" dirty="0"/>
              <a:t>, </a:t>
            </a:r>
            <a:r>
              <a:rPr lang="ru-RU" sz="2200" dirty="0" err="1"/>
              <a:t>ниитилел-даа</a:t>
            </a:r>
            <a:r>
              <a:rPr lang="ru-RU" sz="2200" dirty="0"/>
              <a:t> </a:t>
            </a:r>
            <a:r>
              <a:rPr lang="ru-RU" sz="2200" dirty="0" err="1"/>
              <a:t>туруп</a:t>
            </a:r>
            <a:r>
              <a:rPr lang="ru-RU" sz="2200" dirty="0"/>
              <a:t> </a:t>
            </a:r>
            <a:r>
              <a:rPr lang="ru-RU" sz="2200" dirty="0" err="1"/>
              <a:t>шыдавас</a:t>
            </a:r>
            <a:r>
              <a:rPr lang="ru-RU" sz="2200" dirty="0"/>
              <a:t>. </a:t>
            </a:r>
            <a:r>
              <a:rPr lang="ru-RU" sz="2200" dirty="0" err="1" smtClean="0"/>
              <a:t>Чоннуң</a:t>
            </a:r>
            <a:r>
              <a:rPr lang="ru-RU" sz="2200" dirty="0" smtClean="0"/>
              <a:t> </a:t>
            </a:r>
            <a:r>
              <a:rPr lang="ru-RU" sz="2200" dirty="0" err="1"/>
              <a:t>эртип</a:t>
            </a:r>
            <a:r>
              <a:rPr lang="ru-RU" sz="2200" dirty="0"/>
              <a:t> </a:t>
            </a:r>
            <a:r>
              <a:rPr lang="ru-RU" sz="2200" dirty="0" err="1"/>
              <a:t>келген</a:t>
            </a:r>
            <a:r>
              <a:rPr lang="ru-RU" sz="2200" dirty="0"/>
              <a:t> </a:t>
            </a:r>
            <a:r>
              <a:rPr lang="ru-RU" sz="2200" dirty="0" err="1" smtClean="0"/>
              <a:t>төөгүзүн</a:t>
            </a:r>
            <a:r>
              <a:rPr lang="ru-RU" sz="2200" dirty="0"/>
              <a:t>, </a:t>
            </a:r>
            <a:r>
              <a:rPr lang="ru-RU" sz="2200" dirty="0" err="1" smtClean="0"/>
              <a:t>езу-чаңчылдарын</a:t>
            </a:r>
            <a:r>
              <a:rPr lang="ru-RU" sz="2200" dirty="0"/>
              <a:t>, национал </a:t>
            </a:r>
            <a:r>
              <a:rPr lang="ru-RU" sz="2200" dirty="0" err="1"/>
              <a:t>характерин</a:t>
            </a:r>
            <a:r>
              <a:rPr lang="ru-RU" sz="2200" dirty="0"/>
              <a:t>, </a:t>
            </a:r>
            <a:r>
              <a:rPr lang="ru-RU" sz="2200" dirty="0" err="1"/>
              <a:t>угаап</a:t>
            </a:r>
            <a:r>
              <a:rPr lang="ru-RU" sz="2200" dirty="0"/>
              <a:t> </a:t>
            </a:r>
            <a:r>
              <a:rPr lang="ru-RU" sz="2200" dirty="0" err="1" smtClean="0"/>
              <a:t>бодаашкынының</a:t>
            </a:r>
            <a:r>
              <a:rPr lang="ru-RU" sz="2200" dirty="0" smtClean="0"/>
              <a:t> </a:t>
            </a:r>
            <a:r>
              <a:rPr lang="ru-RU" sz="2200" dirty="0" err="1"/>
              <a:t>болгаш</a:t>
            </a:r>
            <a:r>
              <a:rPr lang="ru-RU" sz="2200" dirty="0"/>
              <a:t> </a:t>
            </a:r>
            <a:r>
              <a:rPr lang="ru-RU" sz="2200" dirty="0" err="1" smtClean="0"/>
              <a:t>өртемчей</a:t>
            </a:r>
            <a:r>
              <a:rPr lang="ru-RU" sz="2200" dirty="0" smtClean="0"/>
              <a:t> </a:t>
            </a:r>
            <a:r>
              <a:rPr lang="ru-RU" sz="2200" dirty="0" err="1" smtClean="0"/>
              <a:t>көрүүшкүнүнүң</a:t>
            </a:r>
            <a:r>
              <a:rPr lang="ru-RU" sz="2200" dirty="0" smtClean="0"/>
              <a:t> </a:t>
            </a:r>
            <a:r>
              <a:rPr lang="ru-RU" sz="2200" dirty="0" err="1"/>
              <a:t>онзагайын</a:t>
            </a:r>
            <a:r>
              <a:rPr lang="ru-RU" sz="2200" dirty="0"/>
              <a:t> база </a:t>
            </a:r>
            <a:r>
              <a:rPr lang="ru-RU" sz="2200" dirty="0" err="1"/>
              <a:t>аас</a:t>
            </a:r>
            <a:r>
              <a:rPr lang="ru-RU" sz="2200" dirty="0"/>
              <a:t> </a:t>
            </a:r>
            <a:r>
              <a:rPr lang="ru-RU" sz="2200" dirty="0" err="1"/>
              <a:t>чогаалын</a:t>
            </a:r>
            <a:r>
              <a:rPr lang="ru-RU" sz="2200" dirty="0"/>
              <a:t> </a:t>
            </a:r>
            <a:r>
              <a:rPr lang="ru-RU" sz="2200" dirty="0" err="1" smtClean="0"/>
              <a:t>ооң</a:t>
            </a:r>
            <a:r>
              <a:rPr lang="ru-RU" sz="2200" dirty="0" smtClean="0"/>
              <a:t> </a:t>
            </a:r>
            <a:r>
              <a:rPr lang="ru-RU" sz="2200" dirty="0" err="1"/>
              <a:t>дылындан</a:t>
            </a:r>
            <a:r>
              <a:rPr lang="ru-RU" sz="2200" dirty="0"/>
              <a:t> </a:t>
            </a:r>
            <a:r>
              <a:rPr lang="ru-RU" sz="2200" dirty="0" err="1"/>
              <a:t>билип</a:t>
            </a:r>
            <a:r>
              <a:rPr lang="ru-RU" sz="2200" dirty="0"/>
              <a:t> ап </a:t>
            </a:r>
            <a:r>
              <a:rPr lang="ru-RU" sz="2200" dirty="0" err="1"/>
              <a:t>болур</a:t>
            </a:r>
            <a:r>
              <a:rPr lang="ru-RU" sz="2200" dirty="0"/>
              <a:t> бис.</a:t>
            </a:r>
            <a:br>
              <a:rPr lang="ru-RU" sz="2200" dirty="0"/>
            </a:br>
            <a:r>
              <a:rPr lang="ru-RU" sz="2200" b="1" dirty="0">
                <a:solidFill>
                  <a:srgbClr val="FF0000"/>
                </a:solidFill>
              </a:rPr>
              <a:t>Тыва </a:t>
            </a:r>
            <a:r>
              <a:rPr lang="ru-RU" sz="2200" b="1" dirty="0" err="1">
                <a:solidFill>
                  <a:srgbClr val="FF0000"/>
                </a:solidFill>
              </a:rPr>
              <a:t>дыл</a:t>
            </a: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/>
              <a:t>– </a:t>
            </a:r>
            <a:r>
              <a:rPr lang="ru-RU" sz="2200" dirty="0" err="1"/>
              <a:t>тыва</a:t>
            </a:r>
            <a:r>
              <a:rPr lang="ru-RU" sz="2200" dirty="0"/>
              <a:t> </a:t>
            </a:r>
            <a:r>
              <a:rPr lang="ru-RU" sz="2200" dirty="0" err="1" smtClean="0"/>
              <a:t>улустуң</a:t>
            </a:r>
            <a:r>
              <a:rPr lang="ru-RU" sz="2200" dirty="0" smtClean="0"/>
              <a:t> </a:t>
            </a:r>
            <a:r>
              <a:rPr lang="ru-RU" sz="2200" dirty="0"/>
              <a:t>национал </a:t>
            </a:r>
            <a:r>
              <a:rPr lang="ru-RU" sz="2200" dirty="0" err="1"/>
              <a:t>дылы</a:t>
            </a:r>
            <a:r>
              <a:rPr lang="ru-RU" sz="2200" dirty="0"/>
              <a:t>, </a:t>
            </a:r>
            <a:r>
              <a:rPr lang="ru-RU" sz="2200" dirty="0" smtClean="0"/>
              <a:t>ада-</a:t>
            </a:r>
            <a:r>
              <a:rPr lang="ru-RU" sz="2200" dirty="0" err="1" smtClean="0"/>
              <a:t>өгбелерниң</a:t>
            </a:r>
            <a:r>
              <a:rPr lang="ru-RU" sz="2200" dirty="0" smtClean="0"/>
              <a:t> </a:t>
            </a:r>
            <a:r>
              <a:rPr lang="ru-RU" sz="2200" dirty="0" err="1"/>
              <a:t>салгалдарынга</a:t>
            </a:r>
            <a:r>
              <a:rPr lang="ru-RU" sz="2200" dirty="0"/>
              <a:t> </a:t>
            </a:r>
            <a:r>
              <a:rPr lang="ru-RU" sz="2200" dirty="0" err="1"/>
              <a:t>арттырып</a:t>
            </a:r>
            <a:r>
              <a:rPr lang="ru-RU" sz="2200" dirty="0"/>
              <a:t> </a:t>
            </a:r>
            <a:r>
              <a:rPr lang="ru-RU" sz="2200" dirty="0" err="1"/>
              <a:t>каан</a:t>
            </a:r>
            <a:r>
              <a:rPr lang="ru-RU" sz="2200" dirty="0"/>
              <a:t> </a:t>
            </a:r>
            <a:r>
              <a:rPr lang="ru-RU" sz="2200" dirty="0" err="1" smtClean="0"/>
              <a:t>өртээ</a:t>
            </a:r>
            <a:r>
              <a:rPr lang="ru-RU" sz="2200" dirty="0" smtClean="0"/>
              <a:t> </a:t>
            </a:r>
            <a:r>
              <a:rPr lang="ru-RU" sz="2200" dirty="0" err="1"/>
              <a:t>турбас</a:t>
            </a:r>
            <a:r>
              <a:rPr lang="ru-RU" sz="2200" dirty="0"/>
              <a:t> </a:t>
            </a:r>
            <a:r>
              <a:rPr lang="ru-RU" sz="2200" dirty="0" err="1"/>
              <a:t>эртинези</a:t>
            </a:r>
            <a:r>
              <a:rPr lang="ru-RU" sz="2200" dirty="0"/>
              <a:t>. </a:t>
            </a:r>
            <a:r>
              <a:rPr lang="ru-RU" sz="2200" dirty="0" err="1"/>
              <a:t>Ында</a:t>
            </a:r>
            <a:r>
              <a:rPr lang="ru-RU" sz="2200" dirty="0"/>
              <a:t> бурун </a:t>
            </a:r>
            <a:r>
              <a:rPr lang="ru-RU" sz="2200" dirty="0" err="1"/>
              <a:t>шагдан</a:t>
            </a:r>
            <a:r>
              <a:rPr lang="ru-RU" sz="2200" dirty="0"/>
              <a:t> </a:t>
            </a:r>
            <a:r>
              <a:rPr lang="ru-RU" sz="2200" dirty="0" err="1" smtClean="0"/>
              <a:t>чоннуң</a:t>
            </a:r>
            <a:r>
              <a:rPr lang="ru-RU" sz="2200" dirty="0" smtClean="0"/>
              <a:t> </a:t>
            </a:r>
            <a:r>
              <a:rPr lang="ru-RU" sz="2200" dirty="0" err="1"/>
              <a:t>чугаазын</a:t>
            </a:r>
            <a:r>
              <a:rPr lang="ru-RU" sz="2200" dirty="0"/>
              <a:t> </a:t>
            </a:r>
            <a:r>
              <a:rPr lang="ru-RU" sz="2200" dirty="0" err="1"/>
              <a:t>байыдып</a:t>
            </a:r>
            <a:r>
              <a:rPr lang="ru-RU" sz="2200" dirty="0"/>
              <a:t>, </a:t>
            </a:r>
            <a:r>
              <a:rPr lang="ru-RU" sz="2200" dirty="0" err="1"/>
              <a:t>сайзырадып</a:t>
            </a:r>
            <a:r>
              <a:rPr lang="ru-RU" sz="2200" dirty="0"/>
              <a:t> </a:t>
            </a:r>
            <a:r>
              <a:rPr lang="ru-RU" sz="2200" dirty="0" err="1" smtClean="0"/>
              <a:t>келгениниң</a:t>
            </a:r>
            <a:r>
              <a:rPr lang="ru-RU" sz="2200" dirty="0" smtClean="0"/>
              <a:t> </a:t>
            </a:r>
            <a:r>
              <a:rPr lang="ru-RU" sz="2200" dirty="0" err="1"/>
              <a:t>арга-мергежили</a:t>
            </a:r>
            <a:r>
              <a:rPr lang="ru-RU" sz="2200" dirty="0"/>
              <a:t>, </a:t>
            </a:r>
            <a:r>
              <a:rPr lang="ru-RU" sz="2200" dirty="0" err="1"/>
              <a:t>бойдуска</a:t>
            </a:r>
            <a:r>
              <a:rPr lang="ru-RU" sz="2200" dirty="0"/>
              <a:t> </a:t>
            </a:r>
            <a:r>
              <a:rPr lang="ru-RU" sz="2200" dirty="0" err="1"/>
              <a:t>болгаш</a:t>
            </a:r>
            <a:r>
              <a:rPr lang="ru-RU" sz="2200" dirty="0"/>
              <a:t> </a:t>
            </a:r>
            <a:r>
              <a:rPr lang="ru-RU" sz="2200" dirty="0" err="1"/>
              <a:t>ниитилел</a:t>
            </a:r>
            <a:r>
              <a:rPr lang="ru-RU" sz="2200" dirty="0"/>
              <a:t> </a:t>
            </a:r>
            <a:r>
              <a:rPr lang="ru-RU" sz="2200" dirty="0" err="1"/>
              <a:t>амыдыралынга</a:t>
            </a:r>
            <a:r>
              <a:rPr lang="ru-RU" sz="2200" dirty="0"/>
              <a:t> </a:t>
            </a:r>
            <a:r>
              <a:rPr lang="ru-RU" sz="2200" dirty="0" err="1"/>
              <a:t>хамаарышкан</a:t>
            </a:r>
            <a:r>
              <a:rPr lang="ru-RU" sz="2200" dirty="0"/>
              <a:t> </a:t>
            </a:r>
            <a:r>
              <a:rPr lang="ru-RU" sz="2200" dirty="0" err="1"/>
              <a:t>билиишкиннери</a:t>
            </a:r>
            <a:r>
              <a:rPr lang="ru-RU" sz="2200" dirty="0"/>
              <a:t>, </a:t>
            </a:r>
            <a:r>
              <a:rPr lang="ru-RU" sz="2200" dirty="0" err="1"/>
              <a:t>угаан</a:t>
            </a:r>
            <a:r>
              <a:rPr lang="ru-RU" sz="2200" dirty="0"/>
              <a:t>-бодал </a:t>
            </a:r>
            <a:r>
              <a:rPr lang="ru-RU" sz="2200" dirty="0" err="1" smtClean="0"/>
              <a:t>культуразының</a:t>
            </a:r>
            <a:r>
              <a:rPr lang="ru-RU" sz="2200" dirty="0" smtClean="0"/>
              <a:t> </a:t>
            </a:r>
            <a:r>
              <a:rPr lang="ru-RU" sz="2200" dirty="0" err="1"/>
              <a:t>чедиишкиннерни</a:t>
            </a:r>
            <a:r>
              <a:rPr lang="ru-RU" sz="2200" dirty="0"/>
              <a:t> база </a:t>
            </a:r>
            <a:r>
              <a:rPr lang="ru-RU" sz="2200" dirty="0" err="1" smtClean="0"/>
              <a:t>ажы-төл</a:t>
            </a:r>
            <a:r>
              <a:rPr lang="ru-RU" sz="2200" dirty="0" smtClean="0"/>
              <a:t> </a:t>
            </a:r>
            <a:r>
              <a:rPr lang="ru-RU" sz="2200" dirty="0" err="1"/>
              <a:t>кижизидилгезинге</a:t>
            </a:r>
            <a:r>
              <a:rPr lang="ru-RU" sz="2200" dirty="0"/>
              <a:t> </a:t>
            </a:r>
            <a:r>
              <a:rPr lang="ru-RU" sz="2200" dirty="0" err="1"/>
              <a:t>хамаарышкан</a:t>
            </a:r>
            <a:r>
              <a:rPr lang="ru-RU" sz="2200" dirty="0"/>
              <a:t> </a:t>
            </a:r>
            <a:r>
              <a:rPr lang="ru-RU" sz="2200" dirty="0" err="1"/>
              <a:t>байлак</a:t>
            </a:r>
            <a:r>
              <a:rPr lang="ru-RU" sz="2200" dirty="0"/>
              <a:t> </a:t>
            </a:r>
            <a:r>
              <a:rPr lang="ru-RU" sz="2200" dirty="0" err="1"/>
              <a:t>дуржулгазы</a:t>
            </a:r>
            <a:r>
              <a:rPr lang="ru-RU" sz="2200" dirty="0"/>
              <a:t> </a:t>
            </a:r>
            <a:r>
              <a:rPr lang="ru-RU" sz="2200" dirty="0" err="1"/>
              <a:t>дээш</a:t>
            </a:r>
            <a:r>
              <a:rPr lang="ru-RU" sz="2200" dirty="0"/>
              <a:t> </a:t>
            </a:r>
            <a:r>
              <a:rPr lang="ru-RU" sz="2200" dirty="0" err="1" smtClean="0"/>
              <a:t>өске-даа</a:t>
            </a:r>
            <a:r>
              <a:rPr lang="ru-RU" sz="2200" dirty="0" smtClean="0"/>
              <a:t> </a:t>
            </a:r>
            <a:r>
              <a:rPr lang="ru-RU" sz="2200" dirty="0" err="1"/>
              <a:t>билиглер</a:t>
            </a:r>
            <a:r>
              <a:rPr lang="ru-RU" sz="2200" dirty="0"/>
              <a:t> </a:t>
            </a:r>
            <a:r>
              <a:rPr lang="ru-RU" sz="2200" dirty="0" err="1" smtClean="0"/>
              <a:t>мөөңнеттинген</a:t>
            </a:r>
            <a:r>
              <a:rPr lang="ru-RU" sz="2200" dirty="0"/>
              <a:t>.</a:t>
            </a:r>
            <a:br>
              <a:rPr lang="ru-RU" sz="2200" dirty="0"/>
            </a:br>
            <a:r>
              <a:rPr lang="ru-RU" sz="2200" dirty="0"/>
              <a:t>Тыва </a:t>
            </a:r>
            <a:r>
              <a:rPr lang="ru-RU" sz="2200" dirty="0" err="1"/>
              <a:t>дыл</a:t>
            </a:r>
            <a:r>
              <a:rPr lang="ru-RU" sz="2200" dirty="0"/>
              <a:t> </a:t>
            </a:r>
            <a:r>
              <a:rPr lang="ru-RU" sz="2200" dirty="0" err="1" smtClean="0"/>
              <a:t>сайзыраңгай</a:t>
            </a:r>
            <a:r>
              <a:rPr lang="ru-RU" sz="2200" dirty="0" smtClean="0"/>
              <a:t> </a:t>
            </a:r>
            <a:r>
              <a:rPr lang="ru-RU" sz="2200" dirty="0" err="1"/>
              <a:t>байлак</a:t>
            </a:r>
            <a:r>
              <a:rPr lang="ru-RU" sz="2200" dirty="0"/>
              <a:t> </a:t>
            </a:r>
            <a:r>
              <a:rPr lang="ru-RU" sz="2200" dirty="0" err="1"/>
              <a:t>дылдарга</a:t>
            </a:r>
            <a:r>
              <a:rPr lang="ru-RU" sz="2200" dirty="0"/>
              <a:t> </a:t>
            </a:r>
            <a:r>
              <a:rPr lang="ru-RU" sz="2200" dirty="0" err="1"/>
              <a:t>хамааржыр</a:t>
            </a:r>
            <a:r>
              <a:rPr lang="ru-RU" sz="2200" dirty="0"/>
              <a:t>. </a:t>
            </a:r>
            <a:r>
              <a:rPr lang="ru-RU" sz="2200" dirty="0" err="1" smtClean="0"/>
              <a:t>Ооң</a:t>
            </a:r>
            <a:r>
              <a:rPr lang="ru-RU" sz="2200" dirty="0" smtClean="0"/>
              <a:t> </a:t>
            </a:r>
            <a:r>
              <a:rPr lang="ru-RU" sz="2200" dirty="0"/>
              <a:t>словарь составы </a:t>
            </a:r>
            <a:r>
              <a:rPr lang="ru-RU" sz="2200" dirty="0" err="1" smtClean="0"/>
              <a:t>хүн</a:t>
            </a:r>
            <a:r>
              <a:rPr lang="ru-RU" sz="2200" dirty="0" smtClean="0"/>
              <a:t> </a:t>
            </a:r>
            <a:r>
              <a:rPr lang="ru-RU" sz="2200" dirty="0" err="1" smtClean="0"/>
              <a:t>бүрүде</a:t>
            </a:r>
            <a:r>
              <a:rPr lang="ru-RU" sz="2200" dirty="0" smtClean="0"/>
              <a:t> </a:t>
            </a:r>
            <a:r>
              <a:rPr lang="ru-RU" sz="2200" dirty="0" err="1"/>
              <a:t>байып</a:t>
            </a:r>
            <a:r>
              <a:rPr lang="ru-RU" sz="2200" dirty="0"/>
              <a:t>, </a:t>
            </a:r>
            <a:r>
              <a:rPr lang="ru-RU" sz="2200" dirty="0" err="1"/>
              <a:t>ниитилел</a:t>
            </a:r>
            <a:r>
              <a:rPr lang="ru-RU" sz="2200" dirty="0"/>
              <a:t> </a:t>
            </a:r>
            <a:r>
              <a:rPr lang="ru-RU" sz="2200" dirty="0" err="1"/>
              <a:t>амыдыралынга</a:t>
            </a:r>
            <a:r>
              <a:rPr lang="ru-RU" sz="2200" dirty="0"/>
              <a:t> </a:t>
            </a:r>
            <a:r>
              <a:rPr lang="ru-RU" sz="2200" dirty="0" err="1" smtClean="0"/>
              <a:t>күүседип</a:t>
            </a:r>
            <a:r>
              <a:rPr lang="ru-RU" sz="2200" dirty="0" smtClean="0"/>
              <a:t> </a:t>
            </a:r>
            <a:r>
              <a:rPr lang="ru-RU" sz="2200" dirty="0" err="1"/>
              <a:t>турар</a:t>
            </a:r>
            <a:r>
              <a:rPr lang="ru-RU" sz="2200" dirty="0"/>
              <a:t> </a:t>
            </a:r>
            <a:r>
              <a:rPr lang="ru-RU" sz="2200" dirty="0" err="1"/>
              <a:t>функциялары</a:t>
            </a:r>
            <a:r>
              <a:rPr lang="ru-RU" sz="2200" dirty="0"/>
              <a:t> </a:t>
            </a:r>
            <a:r>
              <a:rPr lang="ru-RU" sz="2200" dirty="0" err="1"/>
              <a:t>улам</a:t>
            </a:r>
            <a:r>
              <a:rPr lang="ru-RU" sz="2200" dirty="0"/>
              <a:t>-на </a:t>
            </a:r>
            <a:r>
              <a:rPr lang="ru-RU" sz="2200" dirty="0" err="1"/>
              <a:t>калбарып</a:t>
            </a:r>
            <a:r>
              <a:rPr lang="ru-RU" sz="2200" dirty="0"/>
              <a:t> </a:t>
            </a:r>
            <a:r>
              <a:rPr lang="ru-RU" sz="2200" dirty="0" err="1"/>
              <a:t>турар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440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ДОУ 5\Downloads\шабл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224136"/>
          </a:xfrm>
        </p:spPr>
        <p:txBody>
          <a:bodyPr/>
          <a:lstStyle/>
          <a:p>
            <a:r>
              <a:rPr lang="kk-KZ" b="1" dirty="0">
                <a:solidFill>
                  <a:srgbClr val="FF0000"/>
                </a:solidFill>
              </a:rPr>
              <a:t>Уругларның өңнээн чуруктары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1600200"/>
            <a:ext cx="712879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9353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МДОУ 5\Downloads\шабл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kk-KZ" b="1" dirty="0" smtClean="0">
                <a:solidFill>
                  <a:srgbClr val="FF0000"/>
                </a:solidFill>
              </a:rPr>
              <a:t>Шүлүк  мөөрейи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17819" y="1600200"/>
            <a:ext cx="291736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85527" y="1600200"/>
            <a:ext cx="2763946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2550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МДОУ 5\Downloads\шабл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Тыва </a:t>
            </a:r>
            <a:r>
              <a:rPr lang="ru-RU" b="1" dirty="0" err="1" smtClean="0">
                <a:solidFill>
                  <a:srgbClr val="FF0000"/>
                </a:solidFill>
              </a:rPr>
              <a:t>тоолдарны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ойнааны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7584" y="1860708"/>
            <a:ext cx="3668216" cy="4004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48200" y="1827053"/>
            <a:ext cx="3740224" cy="4072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6049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ДОУ 5\Downloads\шабл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Шиидикчилер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28800" y="1772815"/>
            <a:ext cx="5695528" cy="3347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518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ДОУ 5\Downloads\шабл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80120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Мөөрейниң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шаңнал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макталы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7584" y="1954567"/>
            <a:ext cx="7554496" cy="3850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3316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МДОУ 5\Downloads\шабл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3312368"/>
          </a:xfrm>
        </p:spPr>
        <p:txBody>
          <a:bodyPr>
            <a:normAutofit/>
          </a:bodyPr>
          <a:lstStyle/>
          <a:p>
            <a:r>
              <a:rPr lang="kk-KZ" b="1" dirty="0" smtClean="0">
                <a:solidFill>
                  <a:srgbClr val="FF0000"/>
                </a:solidFill>
              </a:rPr>
              <a:t>Четтирдим!!!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955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МДОУ 5\Downloads\шабл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00200"/>
            <a:ext cx="7056784" cy="4525963"/>
          </a:xfrm>
        </p:spPr>
        <p:txBody>
          <a:bodyPr/>
          <a:lstStyle/>
          <a:p>
            <a:r>
              <a:rPr lang="ru-RU" b="1" dirty="0" err="1">
                <a:solidFill>
                  <a:srgbClr val="FF0000"/>
                </a:solidFill>
              </a:rPr>
              <a:t>Х</a:t>
            </a:r>
            <a:r>
              <a:rPr lang="ru-RU" b="1" dirty="0" err="1" smtClean="0">
                <a:solidFill>
                  <a:srgbClr val="FF0000"/>
                </a:solidFill>
              </a:rPr>
              <a:t>уусаазы</a:t>
            </a:r>
            <a:r>
              <a:rPr lang="ru-RU" b="1" dirty="0" smtClean="0">
                <a:solidFill>
                  <a:srgbClr val="FF0000"/>
                </a:solidFill>
              </a:rPr>
              <a:t>: </a:t>
            </a:r>
            <a:r>
              <a:rPr lang="ru-RU" dirty="0" smtClean="0"/>
              <a:t>1 неделя</a:t>
            </a:r>
          </a:p>
          <a:p>
            <a:r>
              <a:rPr lang="ru-RU" b="1" dirty="0" err="1" smtClean="0">
                <a:solidFill>
                  <a:srgbClr val="FF0000"/>
                </a:solidFill>
              </a:rPr>
              <a:t>Хевири</a:t>
            </a:r>
            <a:r>
              <a:rPr lang="ru-RU" b="1" dirty="0" smtClean="0">
                <a:solidFill>
                  <a:srgbClr val="FF0000"/>
                </a:solidFill>
              </a:rPr>
              <a:t>: </a:t>
            </a:r>
            <a:r>
              <a:rPr lang="ru-RU" dirty="0" err="1" smtClean="0"/>
              <a:t>Кыска</a:t>
            </a:r>
            <a:r>
              <a:rPr lang="ru-RU" dirty="0" smtClean="0"/>
              <a:t> </a:t>
            </a:r>
            <a:r>
              <a:rPr lang="ru-RU" dirty="0" err="1"/>
              <a:t>ү</a:t>
            </a:r>
            <a:r>
              <a:rPr lang="ru-RU" dirty="0" err="1" smtClean="0"/>
              <a:t>е</a:t>
            </a:r>
            <a:r>
              <a:rPr lang="ru-RU" dirty="0" smtClean="0"/>
              <a:t> </a:t>
            </a:r>
            <a:r>
              <a:rPr lang="ru-RU" dirty="0" err="1" smtClean="0"/>
              <a:t>дургузунда</a:t>
            </a:r>
            <a:endParaRPr lang="ru-RU" dirty="0" smtClean="0"/>
          </a:p>
          <a:p>
            <a:r>
              <a:rPr lang="ru-RU" b="1" dirty="0" err="1" smtClean="0">
                <a:solidFill>
                  <a:srgbClr val="FF0000"/>
                </a:solidFill>
              </a:rPr>
              <a:t>Киржикчилери</a:t>
            </a:r>
            <a:r>
              <a:rPr lang="ru-RU" b="1" dirty="0" smtClean="0">
                <a:solidFill>
                  <a:srgbClr val="FF0000"/>
                </a:solidFill>
              </a:rPr>
              <a:t>: </a:t>
            </a:r>
            <a:r>
              <a:rPr lang="ru-RU" dirty="0" err="1" smtClean="0"/>
              <a:t>уруглар</a:t>
            </a:r>
            <a:r>
              <a:rPr lang="ru-RU" dirty="0" smtClean="0"/>
              <a:t>, ада-</a:t>
            </a:r>
            <a:r>
              <a:rPr lang="ru-RU" dirty="0" err="1" smtClean="0"/>
              <a:t>иелер</a:t>
            </a:r>
            <a:r>
              <a:rPr lang="ru-RU" dirty="0" smtClean="0"/>
              <a:t>, </a:t>
            </a:r>
            <a:r>
              <a:rPr lang="ru-RU" dirty="0" err="1" smtClean="0"/>
              <a:t>кижизидикчи</a:t>
            </a:r>
            <a:r>
              <a:rPr lang="ru-RU" dirty="0" smtClean="0"/>
              <a:t> </a:t>
            </a:r>
            <a:r>
              <a:rPr lang="ru-RU" dirty="0" err="1" smtClean="0"/>
              <a:t>башкы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588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МДОУ 5\Downloads\шабл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92696"/>
            <a:ext cx="6048672" cy="724942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Сорулгазы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00200"/>
            <a:ext cx="7128792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Тыва </a:t>
            </a:r>
            <a:r>
              <a:rPr lang="ru-RU" dirty="0" err="1" smtClean="0"/>
              <a:t>дылывыс</a:t>
            </a:r>
            <a:r>
              <a:rPr lang="ru-RU" dirty="0" smtClean="0"/>
              <a:t> </a:t>
            </a:r>
            <a:r>
              <a:rPr lang="ru-RU" dirty="0" err="1" smtClean="0"/>
              <a:t>дугайында</a:t>
            </a:r>
            <a:r>
              <a:rPr lang="ru-RU" dirty="0" smtClean="0"/>
              <a:t> </a:t>
            </a:r>
            <a:r>
              <a:rPr lang="ru-RU" dirty="0" err="1" smtClean="0"/>
              <a:t>уругларга</a:t>
            </a:r>
            <a:r>
              <a:rPr lang="ru-RU" dirty="0" smtClean="0"/>
              <a:t> </a:t>
            </a:r>
            <a:r>
              <a:rPr lang="ru-RU" dirty="0" err="1" smtClean="0"/>
              <a:t>чугаалап</a:t>
            </a:r>
            <a:r>
              <a:rPr lang="ru-RU" dirty="0" smtClean="0"/>
              <a:t>, </a:t>
            </a:r>
            <a:r>
              <a:rPr lang="ru-RU" dirty="0" err="1" smtClean="0"/>
              <a:t>дылын</a:t>
            </a:r>
            <a:r>
              <a:rPr lang="ru-RU" dirty="0" smtClean="0"/>
              <a:t> </a:t>
            </a:r>
            <a:r>
              <a:rPr lang="ru-RU" dirty="0" err="1" smtClean="0"/>
              <a:t>хүндүлеп</a:t>
            </a:r>
            <a:r>
              <a:rPr lang="ru-RU" dirty="0" smtClean="0"/>
              <a:t>, </a:t>
            </a:r>
            <a:r>
              <a:rPr lang="ru-RU" dirty="0" err="1" smtClean="0"/>
              <a:t>ону</a:t>
            </a:r>
            <a:r>
              <a:rPr lang="ru-RU" dirty="0" smtClean="0"/>
              <a:t> </a:t>
            </a:r>
            <a:r>
              <a:rPr lang="ru-RU" dirty="0" err="1" smtClean="0"/>
              <a:t>бокталдырып</a:t>
            </a:r>
            <a:r>
              <a:rPr lang="ru-RU" dirty="0" smtClean="0"/>
              <a:t>, </a:t>
            </a:r>
            <a:r>
              <a:rPr lang="ru-RU" dirty="0" err="1"/>
              <a:t>ө</a:t>
            </a:r>
            <a:r>
              <a:rPr lang="ru-RU" dirty="0" err="1" smtClean="0"/>
              <a:t>ске</a:t>
            </a:r>
            <a:r>
              <a:rPr lang="ru-RU" dirty="0" smtClean="0"/>
              <a:t> </a:t>
            </a:r>
            <a:r>
              <a:rPr lang="ru-RU" dirty="0" err="1" smtClean="0"/>
              <a:t>сөстер</a:t>
            </a:r>
            <a:r>
              <a:rPr lang="ru-RU" dirty="0" smtClean="0"/>
              <a:t>-биле </a:t>
            </a:r>
            <a:r>
              <a:rPr lang="ru-RU" dirty="0" err="1" smtClean="0"/>
              <a:t>холбап</a:t>
            </a:r>
            <a:r>
              <a:rPr lang="ru-RU" dirty="0" smtClean="0"/>
              <a:t> </a:t>
            </a:r>
            <a:r>
              <a:rPr lang="ru-RU" dirty="0" err="1" smtClean="0"/>
              <a:t>болбас</a:t>
            </a:r>
            <a:r>
              <a:rPr lang="ru-RU" dirty="0" smtClean="0"/>
              <a:t> </a:t>
            </a:r>
            <a:r>
              <a:rPr lang="ru-RU" dirty="0" err="1" smtClean="0"/>
              <a:t>деп</a:t>
            </a:r>
            <a:r>
              <a:rPr lang="ru-RU" dirty="0" smtClean="0"/>
              <a:t> </a:t>
            </a:r>
            <a:r>
              <a:rPr lang="ru-RU" dirty="0" err="1" smtClean="0"/>
              <a:t>өөредир</a:t>
            </a:r>
            <a:r>
              <a:rPr lang="ru-RU" dirty="0" smtClean="0"/>
              <a:t>. Тыва </a:t>
            </a:r>
            <a:r>
              <a:rPr lang="ru-RU" dirty="0" err="1" smtClean="0"/>
              <a:t>дылын</a:t>
            </a:r>
            <a:r>
              <a:rPr lang="ru-RU" dirty="0" smtClean="0"/>
              <a:t> </a:t>
            </a:r>
            <a:r>
              <a:rPr lang="ru-RU" dirty="0" err="1" smtClean="0"/>
              <a:t>эки</a:t>
            </a:r>
            <a:r>
              <a:rPr lang="ru-RU" dirty="0" smtClean="0"/>
              <a:t> </a:t>
            </a:r>
            <a:r>
              <a:rPr lang="ru-RU" dirty="0" err="1" smtClean="0"/>
              <a:t>билиринге</a:t>
            </a:r>
            <a:r>
              <a:rPr lang="ru-RU" dirty="0" smtClean="0"/>
              <a:t> </a:t>
            </a:r>
            <a:r>
              <a:rPr lang="ru-RU" dirty="0" err="1" smtClean="0"/>
              <a:t>өөредир</a:t>
            </a:r>
            <a:r>
              <a:rPr lang="ru-RU" dirty="0" smtClean="0"/>
              <a:t>, </a:t>
            </a:r>
            <a:r>
              <a:rPr lang="ru-RU" dirty="0" err="1" smtClean="0"/>
              <a:t>дыл</a:t>
            </a:r>
            <a:r>
              <a:rPr lang="ru-RU" dirty="0" smtClean="0"/>
              <a:t> – </a:t>
            </a:r>
            <a:r>
              <a:rPr lang="ru-RU" dirty="0" err="1" smtClean="0"/>
              <a:t>домаан</a:t>
            </a:r>
            <a:r>
              <a:rPr lang="ru-RU" dirty="0" smtClean="0"/>
              <a:t> </a:t>
            </a:r>
            <a:r>
              <a:rPr lang="ru-RU" dirty="0" err="1" smtClean="0"/>
              <a:t>сайзырадыр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153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МДОУ 5\Downloads\шабл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00201"/>
            <a:ext cx="7200800" cy="4349080"/>
          </a:xfrm>
        </p:spPr>
        <p:txBody>
          <a:bodyPr/>
          <a:lstStyle/>
          <a:p>
            <a:r>
              <a:rPr lang="kk-KZ" b="1" dirty="0" smtClean="0"/>
              <a:t>Өөредилгелиг: </a:t>
            </a:r>
            <a:r>
              <a:rPr lang="kk-KZ" dirty="0" smtClean="0"/>
              <a:t>тыва дылга шүлүктерни , тоолдарны өөредир</a:t>
            </a:r>
          </a:p>
          <a:p>
            <a:r>
              <a:rPr lang="kk-KZ" b="1" dirty="0" smtClean="0"/>
              <a:t>Сайзырадылгалыг</a:t>
            </a:r>
            <a:r>
              <a:rPr lang="kk-KZ" dirty="0" smtClean="0"/>
              <a:t>: Чугаа-домаан болгаш угаан-медерелин сайзырадыр</a:t>
            </a:r>
          </a:p>
          <a:p>
            <a:r>
              <a:rPr lang="kk-KZ" b="1" dirty="0" smtClean="0"/>
              <a:t>Кижизидилгелиг: </a:t>
            </a:r>
            <a:r>
              <a:rPr lang="kk-KZ" dirty="0" smtClean="0"/>
              <a:t>уругларның төрээн дылынга чоргааралын оттуруп, тыва дылынга ынак болурун кижизидер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777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МДОУ 5\Downloads\шабл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8012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 </a:t>
            </a:r>
            <a:r>
              <a:rPr lang="ru-RU" b="1" dirty="0" smtClean="0">
                <a:solidFill>
                  <a:srgbClr val="FF0000"/>
                </a:solidFill>
              </a:rPr>
              <a:t> этап – </a:t>
            </a:r>
            <a:r>
              <a:rPr lang="ru-RU" b="1" dirty="0" err="1" smtClean="0">
                <a:solidFill>
                  <a:srgbClr val="FF0000"/>
                </a:solidFill>
              </a:rPr>
              <a:t>белеткел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ажылы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11760" y="764704"/>
            <a:ext cx="4464496" cy="6768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4304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МДОУ 5\Downloads\шабл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II – </a:t>
            </a:r>
            <a:r>
              <a:rPr lang="ru-RU" b="1" dirty="0" smtClean="0">
                <a:solidFill>
                  <a:srgbClr val="FF0000"/>
                </a:solidFill>
              </a:rPr>
              <a:t>этап кол </a:t>
            </a:r>
            <a:r>
              <a:rPr lang="ru-RU" b="1" dirty="0" err="1" smtClean="0">
                <a:solidFill>
                  <a:srgbClr val="FF0000"/>
                </a:solidFill>
              </a:rPr>
              <a:t>кезээ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Беседа «Тыва </a:t>
            </a:r>
            <a:r>
              <a:rPr lang="ru-RU" b="1" dirty="0" err="1" smtClean="0">
                <a:solidFill>
                  <a:srgbClr val="FF0000"/>
                </a:solidFill>
              </a:rPr>
              <a:t>дылым</a:t>
            </a:r>
            <a:r>
              <a:rPr lang="ru-RU" b="1" dirty="0" smtClean="0">
                <a:solidFill>
                  <a:srgbClr val="FF0000"/>
                </a:solidFill>
              </a:rPr>
              <a:t>!»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76872"/>
            <a:ext cx="4038600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2060848"/>
            <a:ext cx="3394472" cy="4065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2605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МДОУ 5\Downloads\шабл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Кичээл</a:t>
            </a:r>
            <a:r>
              <a:rPr lang="ru-RU" b="1" dirty="0" smtClean="0">
                <a:solidFill>
                  <a:srgbClr val="FF0000"/>
                </a:solidFill>
              </a:rPr>
              <a:t> «Тыва </a:t>
            </a:r>
            <a:r>
              <a:rPr lang="ru-RU" b="1" dirty="0" err="1" smtClean="0">
                <a:solidFill>
                  <a:srgbClr val="FF0000"/>
                </a:solidFill>
              </a:rPr>
              <a:t>дылым</a:t>
            </a:r>
            <a:r>
              <a:rPr lang="ru-RU" b="1" dirty="0" smtClean="0">
                <a:solidFill>
                  <a:srgbClr val="FF0000"/>
                </a:solidFill>
              </a:rPr>
              <a:t>!»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00200"/>
            <a:ext cx="6984775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9881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МДОУ 5\Downloads\шабл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24944"/>
            <a:ext cx="3888432" cy="3375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908720"/>
            <a:ext cx="4172272" cy="338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62482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115</Words>
  <Application>Microsoft Office PowerPoint</Application>
  <PresentationFormat>Экран (4:3)</PresentationFormat>
  <Paragraphs>28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МБДОУ д/с № 5»Родничок» комбинированного вида с.Сарыг-Сеп Төлевилел:  Тыва дылым – төрээн дылым!</vt:lpstr>
      <vt:lpstr>Угланыышкыны:   Дыл – кижилерниң харылзажырының болгаш бот-боттарын билчириниң чугула чепсээ болур. Дыл чокта чон чок, ниитилел-даа туруп шыдавас. Чоннуң эртип келген төөгүзүн, езу-чаңчылдарын, национал характерин, угаап бодаашкынының болгаш өртемчей көрүүшкүнүнүң онзагайын база аас чогаалын ооң дылындан билип ап болур бис. Тыва дыл – тыва улустуң национал дылы, ада-өгбелерниң салгалдарынга арттырып каан өртээ турбас эртинези. Ында бурун шагдан чоннуң чугаазын байыдып, сайзырадып келгениниң арга-мергежили, бойдуска болгаш ниитилел амыдыралынга хамаарышкан билиишкиннери, угаан-бодал культуразының чедиишкиннерни база ажы-төл кижизидилгезинге хамаарышкан байлак дуржулгазы дээш өске-даа билиглер мөөңнеттинген. Тыва дыл сайзыраңгай байлак дылдарга хамааржыр. Ооң словарь составы хүн бүрүде байып, ниитилел амыдыралынга күүседип турар функциялары улам-на калбарып турар </vt:lpstr>
      <vt:lpstr>Презентация PowerPoint</vt:lpstr>
      <vt:lpstr>Сорулгазы:</vt:lpstr>
      <vt:lpstr>Презентация PowerPoint</vt:lpstr>
      <vt:lpstr>I  этап – белеткел ажылы</vt:lpstr>
      <vt:lpstr>II – этап кол кезээ Беседа «Тыва дылым!»</vt:lpstr>
      <vt:lpstr>Кичээл «Тыва дылым!»</vt:lpstr>
      <vt:lpstr>Презентация PowerPoint</vt:lpstr>
      <vt:lpstr>Тыва тоол көрүлдези</vt:lpstr>
      <vt:lpstr>Кичээл «Тоолдуң маадырлары»</vt:lpstr>
      <vt:lpstr>III – сөөлгү кезээ  Хевир дүрзү выставказы</vt:lpstr>
      <vt:lpstr>Презентация PowerPoint</vt:lpstr>
      <vt:lpstr>Презентация PowerPoint</vt:lpstr>
      <vt:lpstr>Презентация PowerPoint</vt:lpstr>
      <vt:lpstr>Презентация PowerPoint</vt:lpstr>
      <vt:lpstr>Танцы сам: «Дагааларым»</vt:lpstr>
      <vt:lpstr>Презентация PowerPoint</vt:lpstr>
      <vt:lpstr>Тыва булуң</vt:lpstr>
      <vt:lpstr>Уругларның өңнээн чуруктары</vt:lpstr>
      <vt:lpstr>Шүлүк  мөөрейи</vt:lpstr>
      <vt:lpstr>Тыва тоолдарны ойнааны</vt:lpstr>
      <vt:lpstr>Шиидикчилер</vt:lpstr>
      <vt:lpstr>Мөөрейниң шаңнал макталы</vt:lpstr>
      <vt:lpstr>Четтирдим!!!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Кус</dc:title>
  <dc:creator>МДОУ 5</dc:creator>
  <cp:lastModifiedBy>Пользователь Windows</cp:lastModifiedBy>
  <cp:revision>20</cp:revision>
  <dcterms:created xsi:type="dcterms:W3CDTF">2023-11-16T08:43:37Z</dcterms:created>
  <dcterms:modified xsi:type="dcterms:W3CDTF">2023-11-28T07:04:10Z</dcterms:modified>
</cp:coreProperties>
</file>