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72" r:id="rId5"/>
    <p:sldId id="257" r:id="rId6"/>
    <p:sldId id="261" r:id="rId7"/>
    <p:sldId id="264" r:id="rId8"/>
    <p:sldId id="262" r:id="rId9"/>
    <p:sldId id="265" r:id="rId10"/>
    <p:sldId id="259" r:id="rId11"/>
    <p:sldId id="263" r:id="rId12"/>
    <p:sldId id="260" r:id="rId13"/>
    <p:sldId id="266" r:id="rId14"/>
    <p:sldId id="267" r:id="rId15"/>
    <p:sldId id="268" r:id="rId16"/>
    <p:sldId id="25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8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42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4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560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86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4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4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3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84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6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37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76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.pics/uploads/posts/2021-01/1610925426_30-p-yakutskii-fon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2529"/>
            <a:ext cx="5670430" cy="1078301"/>
          </a:xfrm>
        </p:spPr>
        <p:txBody>
          <a:bodyPr>
            <a:norm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№5 «Родничок» комбинированного вида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с.Сарыг-Сеп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Каа-Хемского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района Республики Тыва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061713"/>
            <a:ext cx="10199298" cy="4287329"/>
          </a:xfrm>
        </p:spPr>
        <p:txBody>
          <a:bodyPr>
            <a:normAutofit fontScale="92500" lnSpcReduction="10000"/>
          </a:bodyPr>
          <a:lstStyle/>
          <a:p>
            <a:endParaRPr lang="ru-RU" sz="4000" b="1" i="1" dirty="0" smtClean="0">
              <a:latin typeface="Monotype Corsiva" pitchFamily="66" charset="0"/>
            </a:endParaRPr>
          </a:p>
          <a:p>
            <a:r>
              <a:rPr lang="ru-RU" sz="4000" b="1" i="1" dirty="0" smtClean="0">
                <a:latin typeface="Monotype Corsiva" pitchFamily="66" charset="0"/>
              </a:rPr>
              <a:t>Краткосрочный </a:t>
            </a:r>
            <a:r>
              <a:rPr lang="ru-RU" sz="4000" b="1" i="1" dirty="0">
                <a:latin typeface="Monotype Corsiva" pitchFamily="66" charset="0"/>
              </a:rPr>
              <a:t>проект в старшей группе №1 «Моя бескрайняя родина. Якутия – край суровый и простой.»</a:t>
            </a:r>
            <a:endParaRPr lang="ru-RU" sz="4000" dirty="0">
              <a:latin typeface="Monotype Corsiva" pitchFamily="66" charset="0"/>
            </a:endParaRPr>
          </a:p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Воспитатели: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Шатохина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Н.М.</a:t>
            </a:r>
          </a:p>
          <a:p>
            <a:pPr algn="r"/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Бодаган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М.Р.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2023год.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01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grizly.club/uploads/posts/2022-12/1670230932_grizly-club-p-shablon-aska-shakiru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9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6544" y="365125"/>
            <a:ext cx="10161916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Ознакомление детей с уголком краеведения. Якутия.</a:t>
            </a: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4098" name="Picture 2" descr="https://sun9-13.userapi.com/impg/gYWrnSy6yp01XLRCXNHurhOHqrPrOoY61VvCvA/eIIpZK-Zj2k.jpg?size=2560x1922&amp;quality=96&amp;sign=23aafaec96f5c74bf4f5d35eeb89ee6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58" y="1857272"/>
            <a:ext cx="5304888" cy="39828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51.userapi.com/impg/gV1qJ62uvSYBtuglOrYRgtVBIkiXbpR2TFimIA/5PYsIzBPPjI.jpg?size=2560x1922&amp;quality=96&amp;sign=734118a09039711bac14c6d54c4c86a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886" y="2035832"/>
            <a:ext cx="5305246" cy="3983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38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grizly.club/uploads/posts/2022-12/1670230932_grizly-club-p-shablon-aska-shakiru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9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Monotype Corsiva" pitchFamily="66" charset="0"/>
              </a:rPr>
              <a:t>Дидактическая игра «Укрась варежку»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 descr="https://sun9-22.userapi.com/impg/fZmn_60hyphbHULIl_9qnEoilq_adBCRDsIOxA/5fWOEvBv3gI.jpg?size=2560x1915&amp;quality=95&amp;sign=b587203f89ad4af669c13a33c08a9f8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05" y="1753397"/>
            <a:ext cx="5290164" cy="3957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sun9-75.userapi.com/impg/2p1ZtsAxp3IIKVv9xx-vVR3aBXDJ2WrzbIzfEQ/VKvurpdltHI.jpg?size=2560x1915&amp;quality=95&amp;sign=25f01eee18bf0873af708bdb77d6cfa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9" y="2391201"/>
            <a:ext cx="5325495" cy="3983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1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grizly.club/uploads/posts/2022-12/1670230932_grizly-club-p-shablon-aska-shakiru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9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4626" y="543464"/>
            <a:ext cx="7582619" cy="114722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Monotype Corsiva" pitchFamily="66" charset="0"/>
              </a:rPr>
              <a:t>Национальные игры «Соколиный бой» и «Меткий стрелок»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19458" name="Picture 2" descr="https://sun9-60.userapi.com/impg/lihCLnpMuzR3YrP_I7oLCNfI1Di03D28D3thTA/WDdgo8EtF1c.jpg?size=2560x1922&amp;quality=96&amp;sign=9db2b72c84bffdb7502965c5b1d4656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303253"/>
            <a:ext cx="5372736" cy="40337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sun9-76.userapi.com/impg/bZTDWMLpA02Tid0dnza433-P8pFzfcKz5zCIug/9K5Z6pagTeU.jpg?size=2560x1915&amp;quality=95&amp;sign=596daba6157965de308bdebbb603344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8" y="1871933"/>
            <a:ext cx="5143234" cy="38473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66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grizly.club/uploads/posts/2022-12/1670230932_grizly-club-p-shablon-aska-shakiru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9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607" y="365125"/>
            <a:ext cx="10964173" cy="1325563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Monotype Corsiva" pitchFamily="66" charset="0"/>
              </a:rPr>
              <a:t>Работа с родителями, рисование рисунка по просмотренному мультфильму «Непослушный медвежонок»</a:t>
            </a:r>
            <a:endParaRPr lang="ru-RU" sz="3600" dirty="0"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https://sun9-74.userapi.com/impg/HEUUZoIOCEoEyJtfmUO3PIM-J-lXz-dnbohDDw/kJ_kKicfMQU.jpg?size=1200x1600&amp;quality=96&amp;sign=df5aec6141f4846bb4919c32949a9da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39" y="1789092"/>
            <a:ext cx="3670540" cy="4756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sun9-4.userapi.com/impg/KwAk_4T1MnxceZdwnpeMimQrQYtTeeQ-Auxl1g/svzmpUIHANc.jpg?size=1200x1600&amp;quality=96&amp;sign=ddf47245f9a89e0e78bc4c194b6b5be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58" y="1768415"/>
            <a:ext cx="3498833" cy="4665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s://sun9-8.userapi.com/impg/O0qmkdapUGjLuFPFXtBIpik2WOJkwUPyXFL9Qw/lZeFHfxamB8.jpg?size=747x1600&amp;quality=96&amp;sign=70bc8395abd829e4225e78764b6d90b1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620" y="1789641"/>
            <a:ext cx="2220216" cy="4755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1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grizly.club/uploads/posts/2022-12/1670230932_grizly-club-p-shablon-aska-shakiru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9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Выставка рисунков к мультфильму «Непослушный Медвежонок»</a:t>
            </a: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21506" name="Picture 2" descr="https://sun9-79.userapi.com/impg/CIENXpSUBjY0qTQBsuFHsbmelhCyTpP2SFzrtg/gSfr8FGFOIY.jpg?size=2560x1260&amp;quality=95&amp;sign=40279ead52c1dde64ac184114b0ac47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98" y="1809035"/>
            <a:ext cx="9964908" cy="49046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1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grizly.club/uploads/posts/2022-12/1670230932_grizly-club-p-shablon-aska-shakiru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9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Создание костюма для конкурса родителями.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26626" name="Picture 2" descr="https://sun9-78.userapi.com/impg/MYfSr6-lKk0uhy0We-6rOhtzGMgu0R-MJJ77rw/yqgAhd5JtJU.jpg?size=1616x2160&amp;quality=95&amp;sign=81d42febb3e5ff8c669e2c3663eaf62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91" y="1837427"/>
            <a:ext cx="3406985" cy="4553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51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grizly.club/uploads/posts/2022-12/1670230932_grizly-club-p-shablon-aska-shakiru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9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Monotype Corsiva" pitchFamily="66" charset="0"/>
              </a:rPr>
              <a:t>Заключительный этап. Представление  Республики  Саха</a:t>
            </a:r>
            <a:r>
              <a:rPr lang="ru-RU" sz="3600" dirty="0">
                <a:latin typeface="Monotype Corsiva" pitchFamily="66" charset="0"/>
              </a:rPr>
              <a:t>, Якутия </a:t>
            </a:r>
            <a:r>
              <a:rPr lang="ru-RU" sz="3600" dirty="0" smtClean="0">
                <a:latin typeface="Monotype Corsiva" pitchFamily="66" charset="0"/>
              </a:rPr>
              <a:t>на конкурсе ко «Дню народного единства»</a:t>
            </a: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3074" name="Picture 2" descr="https://sun9-78.userapi.com/impg/xTJ0JrpkMmyuFsnNSaGs5ni3Obn8bdoExzxlsw/OuIjqIHzquY.jpg?size=2560x1922&amp;quality=96&amp;sign=dd5f3c02dbd475f4db799e0ece4d812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95" y="1760359"/>
            <a:ext cx="4982321" cy="3740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4-21.userapi.com/impg/CZdi1Jd0u3MGjylfs3CQ3u4a5AmVzb1PMhkLKQ/HGbdtquWd4s.jpg?size=1917x1080&amp;quality=96&amp;sign=fa68e1e3e47bf183e85106de15c315b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212" y="2914169"/>
            <a:ext cx="6204083" cy="3495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53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grizly.club/uploads/posts/2022-12/1670230932_grizly-club-p-shablon-aska-shakiru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9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 smtClean="0">
                <a:latin typeface="Monotype Corsiva" pitchFamily="66" charset="0"/>
              </a:rPr>
              <a:t>Спасибо за внимание!</a:t>
            </a:r>
            <a:endParaRPr lang="ru-RU" sz="6600" dirty="0">
              <a:latin typeface="Monotype Corsiva" pitchFamily="66" charset="0"/>
            </a:endParaRPr>
          </a:p>
        </p:txBody>
      </p:sp>
      <p:pic>
        <p:nvPicPr>
          <p:cNvPr id="27652" name="Picture 4" descr="https://sun9-45.userapi.com/impg/kXpLaHyI3_QZ77TntsPFMoOkTuKcnKQCG_reTQ/XtENr52mHEU.jpg?size=2077x2160&amp;quality=95&amp;sign=5f1d1be317636f1719a811c9b76b9ee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226" y="1777428"/>
            <a:ext cx="4598471" cy="47822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94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grizly.club/uploads/posts/2022-12/1670230932_grizly-club-p-shablon-aska-shakiru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9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21102"/>
            <a:ext cx="10515600" cy="5555861"/>
          </a:xfrm>
        </p:spPr>
        <p:txBody>
          <a:bodyPr/>
          <a:lstStyle/>
          <a:p>
            <a:endParaRPr lang="ru-RU" b="1" dirty="0" smtClean="0"/>
          </a:p>
          <a:p>
            <a:endParaRPr lang="ru-RU" b="1" dirty="0"/>
          </a:p>
          <a:p>
            <a:pPr marL="0" indent="0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Актуальность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проекта.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  Одним из приоритетных принципов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дошкольного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образования по ФОП является воспитание гражданина, патриота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 воспитание нравственно-патриотических чувств у детей через  ознакомление  с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культурой, традициями народов России.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28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grizly.club/uploads/posts/2022-12/1670230932_grizly-club-p-shablon-aska-shakiru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9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21102"/>
            <a:ext cx="10515600" cy="555586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1. Познакомить детей с особенностями культуры Республики Саха (Якутия): бытом народов Якутии, традиционными занятиями, литературно-художественным творчеством.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2. Развивать творческие, художественно-эстетические способности детей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3. Способствовать физическому развитию через якутские детские игры, танцы, национальные виды спорта.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4.Способствовать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познавательному  развитию через чтение якутских сказок, загадок, пословиц и поговорок.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5. Развивать основы экспериментальной, исследовательской деятельности через занятие «Путешествие по Якутии» (исследование глобуса и карты), занятие - экспериментирование «Алмазы из льда»;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6. Привлечь родителей к активному участию в жизни ребёнка, детского сада.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8. Развивать чувство интернационализма, толерантности, уважения к народным традициям.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244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grizly.club/uploads/posts/2022-12/1670230932_grizly-club-p-shablon-aska-shakiru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9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02589"/>
            <a:ext cx="10515600" cy="4874374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Тип проекта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: творческий, краткосрочный, коллективный, информационный.</a:t>
            </a:r>
          </a:p>
          <a:p>
            <a:pPr marL="0" indent="0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Сроки проведения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: с 20.10.23г по 03.11.2023г.</a:t>
            </a:r>
          </a:p>
          <a:p>
            <a:pPr marL="0" indent="0">
              <a:buNone/>
            </a:pP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: воспитатели, дети старшей группы, родители, музыкальный руководитель.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019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grizly.club/uploads/posts/2022-12/1670230932_grizly-club-p-shablon-aska-shakiru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9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367" y="365125"/>
            <a:ext cx="10584610" cy="1040981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Подготовка материала для реализации проекта.</a:t>
            </a:r>
            <a:endParaRPr lang="ru-RU" sz="4000" dirty="0"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 descr="https://sun9-4.userapi.com/impg/Q7EVXbodzUlcdTZbHh53lXSIBVKmpZPAatPuzQ/J5TzH-NyL4s.jpg?size=2064x2160&amp;quality=95&amp;sign=4ba9e63e82f18ecc87865411466638e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81" y="1290949"/>
            <a:ext cx="4961638" cy="5192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72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grizly.club/uploads/posts/2022-12/1670230932_grizly-club-p-shablon-aska-shakiru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9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268" y="612475"/>
            <a:ext cx="10670875" cy="1078213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Monotype Corsiva" pitchFamily="66" charset="0"/>
              </a:rPr>
              <a:t>Основной этап. НОД по ознакомлению с окружающим миром. Знакомство с народами России.</a:t>
            </a: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18434" name="Picture 2" descr="https://sun9-16.userapi.com/impg/KSe42IkeZiYguBWOh3OMPerm0728oQsupSs01g/lqGQHMDM_ls.jpg?size=2452x2160&amp;quality=96&amp;sign=77ae7600d30307bfed047b088ae7210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92" y="1842974"/>
            <a:ext cx="4992653" cy="4398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sun9-29.userapi.com/impg/aHbUWecJeZVrnpTH9m7-E67Aw6klZG6QLfpmjA/CbGT5pSIrDw.jpg?size=2096x2160&amp;quality=95&amp;sign=63f3b04908b1cb39456191c1683d8d2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90" y="2024128"/>
            <a:ext cx="4319263" cy="44511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87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grizly.club/uploads/posts/2022-12/1670230932_grizly-club-p-shablon-aska-shakiru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9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Monotype Corsiva" pitchFamily="66" charset="0"/>
              </a:rPr>
              <a:t>Просмотр презентации про Якутию.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51" y="1846052"/>
            <a:ext cx="5316214" cy="3976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81" name="Picture 5" descr="https://sun9-41.userapi.com/impg/oOGVP4jPvDJUVxsjcohNN2l-Nvir-NF5h2a7QQ/YwihAPdjbDw.jpg?size=2560x1915&amp;quality=95&amp;sign=722382a4b5be07c17e1f4f0e09574d42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05" y="2536166"/>
            <a:ext cx="5120170" cy="3830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1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grizly.club/uploads/posts/2022-12/1670230932_grizly-club-p-shablon-aska-shakiru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9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НОД по ИЗО «Раскрась национальную одежду»</a:t>
            </a:r>
            <a:endParaRPr lang="ru-RU" sz="4000" dirty="0"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6" name="Picture 6" descr="https://sun9-35.userapi.com/impg/UhJgzLdkIwguh7woNsq9mOeLZq9bUdGodIyVRA/FIgj5Rvl5UM.jpg?size=1616x2160&amp;quality=95&amp;sign=ee36f364796da6727fe11ec56d5453e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715" y="1739596"/>
            <a:ext cx="3603088" cy="48160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https://sun9-58.userapi.com/impg/K7XIp65b4opkEj33soDS_hFlm5NmAhguRV9Lbg/XOya-JlEGCU.jpg?size=2560x2519&amp;quality=95&amp;sign=311918eb47cf98956432561373e3b485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123" y="2180512"/>
            <a:ext cx="4518482" cy="4446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82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grizly.club/uploads/posts/2022-12/1670230932_grizly-club-p-shablon-aska-shakiru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9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39946"/>
            <a:ext cx="10515600" cy="1311215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Monotype Corsiva" pitchFamily="66" charset="0"/>
              </a:rPr>
              <a:t/>
            </a:r>
            <a:br>
              <a:rPr lang="ru-RU" sz="3600" dirty="0" smtClean="0">
                <a:latin typeface="Monotype Corsiva" pitchFamily="66" charset="0"/>
              </a:rPr>
            </a:br>
            <a:r>
              <a:rPr lang="ru-RU" sz="3600" dirty="0" smtClean="0">
                <a:latin typeface="Monotype Corsiva" pitchFamily="66" charset="0"/>
              </a:rPr>
              <a:t>Опытно-экспериментальная </a:t>
            </a:r>
            <a:r>
              <a:rPr lang="ru-RU" sz="3600" dirty="0">
                <a:latin typeface="Monotype Corsiva" pitchFamily="66" charset="0"/>
              </a:rPr>
              <a:t>деятельность «Создаем алмазы из цветной воды»</a:t>
            </a:r>
            <a:br>
              <a:rPr lang="ru-RU" sz="3600" dirty="0">
                <a:latin typeface="Monotype Corsiva" pitchFamily="66" charset="0"/>
              </a:rPr>
            </a:br>
            <a:endParaRPr lang="ru-RU" sz="3600" dirty="0"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https://sun9-28.userapi.com/impg/8WBzAim4vysl9kGihsv_GDvdNs_hVo-YZA-5hQ/WWFIApD0SrU.jpg?size=2560x1915&amp;quality=95&amp;sign=7c41f965d56da0c071c85d23f4aa9bc2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333" y="2803584"/>
            <a:ext cx="4886320" cy="3655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sun9-15.userapi.com/impg/JFz7pi6_KdK5gqhZPlQWNqDH5vMIQAHi751lRg/KXGRv238PZ8.jpg?size=2560x1922&amp;quality=96&amp;sign=6063b386473441b321637b10742c559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09" y="2033088"/>
            <a:ext cx="5277528" cy="39622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1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190</Words>
  <Application>Microsoft Office PowerPoint</Application>
  <PresentationFormat>Произвольный</PresentationFormat>
  <Paragraphs>40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Муниципальное бюджетное дошкольное образовательное учреждение детский сад №5 «Родничок» комбинированного вида с.Сарыг-Сеп Каа-Хемского района Республики Тыва </vt:lpstr>
      <vt:lpstr>Презентация PowerPoint</vt:lpstr>
      <vt:lpstr>Презентация PowerPoint</vt:lpstr>
      <vt:lpstr>Презентация PowerPoint</vt:lpstr>
      <vt:lpstr>Подготовка материала для реализации проекта.</vt:lpstr>
      <vt:lpstr>Основной этап. НОД по ознакомлению с окружающим миром. Знакомство с народами России.</vt:lpstr>
      <vt:lpstr>Просмотр презентации про Якутию.</vt:lpstr>
      <vt:lpstr>НОД по ИЗО «Раскрась национальную одежду»</vt:lpstr>
      <vt:lpstr> Опытно-экспериментальная деятельность «Создаем алмазы из цветной воды» </vt:lpstr>
      <vt:lpstr>Ознакомление детей с уголком краеведения. Якутия.</vt:lpstr>
      <vt:lpstr>Дидактическая игра «Укрась варежку»</vt:lpstr>
      <vt:lpstr>Национальные игры «Соколиный бой» и «Меткий стрелок»</vt:lpstr>
      <vt:lpstr>Работа с родителями, рисование рисунка по просмотренному мультфильму «Непослушный медвежонок»</vt:lpstr>
      <vt:lpstr>Выставка рисунков к мультфильму «Непослушный Медвежонок»</vt:lpstr>
      <vt:lpstr>Создание костюма для конкурса родителями.</vt:lpstr>
      <vt:lpstr>Заключительный этап. Представление  Республики  Саха, Якутия на конкурсе ко «Дню народного единства»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Садик</dc:creator>
  <cp:lastModifiedBy>Пользователь Windows</cp:lastModifiedBy>
  <cp:revision>18</cp:revision>
  <dcterms:created xsi:type="dcterms:W3CDTF">2023-11-28T13:12:02Z</dcterms:created>
  <dcterms:modified xsi:type="dcterms:W3CDTF">2023-12-03T18:55:55Z</dcterms:modified>
</cp:coreProperties>
</file>