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4" r:id="rId5"/>
    <p:sldId id="257" r:id="rId6"/>
    <p:sldId id="260" r:id="rId7"/>
    <p:sldId id="261" r:id="rId8"/>
    <p:sldId id="268" r:id="rId9"/>
    <p:sldId id="267" r:id="rId10"/>
    <p:sldId id="262" r:id="rId11"/>
    <p:sldId id="269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0" autoAdjust="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МБДОУ д/с № 5 «Родничок» комбинированного  вида с. с. </a:t>
            </a:r>
            <a:r>
              <a:rPr lang="ru-RU" sz="2400" b="1" dirty="0" err="1" smtClean="0"/>
              <a:t>Сарыг</a:t>
            </a:r>
            <a:r>
              <a:rPr lang="ru-RU" sz="2400" b="1" smtClean="0"/>
              <a:t> -</a:t>
            </a:r>
            <a:r>
              <a:rPr lang="ru-RU" sz="2400" b="1" dirty="0" err="1" smtClean="0"/>
              <a:t>Сеп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336904" cy="42484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/>
              <a:t>Творческий </a:t>
            </a:r>
            <a:r>
              <a:rPr lang="ru-RU" sz="4800" b="1" dirty="0"/>
              <a:t>п</a:t>
            </a:r>
            <a:r>
              <a:rPr lang="ru-RU" sz="4800" b="1" dirty="0" smtClean="0"/>
              <a:t>роект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«Наши добрые сказки»</a:t>
            </a:r>
            <a:endParaRPr lang="ru-RU" sz="4800" b="1" dirty="0"/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Выполнил: воспитатель Якубова Н.В.</a:t>
            </a:r>
          </a:p>
          <a:p>
            <a:pPr algn="r"/>
            <a:endParaRPr lang="ru-RU" sz="2400" dirty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3300" dirty="0" smtClean="0">
                <a:solidFill>
                  <a:schemeClr val="accent2"/>
                </a:solidFill>
              </a:rPr>
              <a:t>2023 г</a:t>
            </a:r>
            <a:endParaRPr lang="ru-RU" sz="3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выставки, спектакль, альбомов и т.д.</a:t>
            </a:r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10991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III </a:t>
            </a:r>
            <a:r>
              <a:rPr lang="ru-RU" sz="4000" dirty="0" smtClean="0"/>
              <a:t>этап  </a:t>
            </a:r>
            <a:r>
              <a:rPr lang="ru-RU" sz="4000" smtClean="0"/>
              <a:t>Рисуем сказки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1" y="1016319"/>
            <a:ext cx="4239944" cy="2974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3" y="994882"/>
            <a:ext cx="4218606" cy="3010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0" y="4016575"/>
            <a:ext cx="4035726" cy="28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192688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8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10991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 Выставка рисунков</a:t>
            </a:r>
            <a:endParaRPr lang="ru-RU" sz="4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344815" cy="4968552"/>
          </a:xfrm>
        </p:spPr>
      </p:pic>
    </p:spTree>
    <p:extLst>
      <p:ext uri="{BB962C8B-B14F-4D97-AF65-F5344CB8AC3E}">
        <p14:creationId xmlns:p14="http://schemas.microsoft.com/office/powerpoint/2010/main" val="3877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335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Дети перестали читать. Телевизор, видео, компьютер поглощают ребенка, завоёвывая заповедные уголки его сознания и души.</a:t>
            </a:r>
          </a:p>
          <a:p>
            <a:pPr marL="0" indent="0">
              <a:buNone/>
            </a:pPr>
            <a:r>
              <a:rPr lang="ru-RU" dirty="0" err="1" smtClean="0"/>
              <a:t>В.Сухомлинский</a:t>
            </a:r>
            <a:r>
              <a:rPr lang="ru-RU" dirty="0" smtClean="0"/>
              <a:t> говорил: «Чтение в годы детства – это прежде воспитание сердца, прикосновение человеческого благородства к сокровенным уголкам детской души»</a:t>
            </a:r>
          </a:p>
          <a:p>
            <a:pPr marL="0" indent="0">
              <a:buNone/>
            </a:pPr>
            <a:r>
              <a:rPr lang="ru-RU" dirty="0" smtClean="0"/>
              <a:t>Развитие речи становится все более актуальной проблемой в нашем обществе.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Актуальность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6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056784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Создать условия для развития познавательных, коммуникативных и творческих способностей детей через художественную литературу, театрализованную деятельность.</a:t>
            </a:r>
          </a:p>
          <a:p>
            <a:pPr marL="0" indent="0">
              <a:buNone/>
            </a:pPr>
            <a:r>
              <a:rPr lang="ru-RU" sz="2000" b="1" dirty="0" smtClean="0"/>
              <a:t>Задачи</a:t>
            </a:r>
            <a:r>
              <a:rPr lang="ru-RU" sz="2000" dirty="0" smtClean="0"/>
              <a:t>: </a:t>
            </a:r>
          </a:p>
          <a:p>
            <a:pPr marL="0" indent="0">
              <a:buNone/>
            </a:pPr>
            <a:r>
              <a:rPr lang="ru-RU" sz="2000" b="1" dirty="0" smtClean="0"/>
              <a:t>Образовательные:</a:t>
            </a:r>
          </a:p>
          <a:p>
            <a:pPr marL="0" indent="0">
              <a:buNone/>
            </a:pPr>
            <a:r>
              <a:rPr lang="ru-RU" sz="2000" dirty="0" smtClean="0"/>
              <a:t>Создавать условия для детей, способствующие освоению сказок. Закрепить и расширить знания детей о сказках; способствовать поддержанию традиций семейного чтения; продолжать вовлекать детей, родителей в совместную деятельность по знакомству со сказками, показать ценность и значимость совместного творчества детей и родителей;</a:t>
            </a:r>
            <a:r>
              <a:rPr lang="ru-RU" sz="2000" dirty="0"/>
              <a:t> </a:t>
            </a:r>
            <a:r>
              <a:rPr lang="ru-RU" sz="2000" dirty="0" smtClean="0"/>
              <a:t>                     Создавать атмосферу эмоционального комфорта, взаимопонимание и поддержки.</a:t>
            </a:r>
          </a:p>
          <a:p>
            <a:pPr marL="0" indent="0">
              <a:buNone/>
            </a:pPr>
            <a:r>
              <a:rPr lang="ru-RU" sz="2000" b="1" dirty="0" smtClean="0"/>
              <a:t>Развивающая: </a:t>
            </a:r>
          </a:p>
          <a:p>
            <a:pPr marL="0" indent="0">
              <a:buNone/>
            </a:pPr>
            <a:r>
              <a:rPr lang="ru-RU" sz="2000" dirty="0" smtClean="0"/>
              <a:t>Развивать творческие навыки, коммуникативные умения;</a:t>
            </a:r>
          </a:p>
          <a:p>
            <a:pPr marL="0" indent="0">
              <a:buNone/>
            </a:pPr>
            <a:r>
              <a:rPr lang="ru-RU" sz="2000" b="1" dirty="0" smtClean="0"/>
              <a:t>Воспитательная: </a:t>
            </a:r>
          </a:p>
          <a:p>
            <a:pPr marL="0" indent="0">
              <a:buNone/>
            </a:pPr>
            <a:r>
              <a:rPr lang="ru-RU" sz="2000" dirty="0" smtClean="0"/>
              <a:t>Воспитывать интерес к </a:t>
            </a:r>
            <a:r>
              <a:rPr lang="ru-RU" sz="2000" smtClean="0"/>
              <a:t>художественной литературе.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48680"/>
            <a:ext cx="7812856" cy="5577483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Тип </a:t>
            </a:r>
            <a:r>
              <a:rPr lang="ru-RU" b="1" dirty="0">
                <a:solidFill>
                  <a:schemeClr val="tx1"/>
                </a:solidFill>
              </a:rPr>
              <a:t>проекта</a:t>
            </a:r>
            <a:r>
              <a:rPr lang="ru-RU" dirty="0">
                <a:solidFill>
                  <a:schemeClr val="tx1"/>
                </a:solidFill>
              </a:rPr>
              <a:t>: Художественно </a:t>
            </a:r>
            <a:r>
              <a:rPr lang="ru-RU" dirty="0" smtClean="0">
                <a:solidFill>
                  <a:schemeClr val="tx1"/>
                </a:solidFill>
              </a:rPr>
              <a:t>эстетический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групповой.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Участники проекта</a:t>
            </a:r>
            <a:r>
              <a:rPr lang="ru-RU" dirty="0" smtClean="0">
                <a:solidFill>
                  <a:schemeClr val="tx1"/>
                </a:solidFill>
              </a:rPr>
              <a:t>: дети старшей группы, </a:t>
            </a:r>
            <a:r>
              <a:rPr lang="ru-RU" dirty="0" smtClean="0">
                <a:solidFill>
                  <a:schemeClr val="tx1"/>
                </a:solidFill>
              </a:rPr>
              <a:t>воспитатели, родители.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По количеству участников</a:t>
            </a:r>
            <a:r>
              <a:rPr lang="ru-RU" dirty="0">
                <a:solidFill>
                  <a:schemeClr val="tx1"/>
                </a:solidFill>
              </a:rPr>
              <a:t>: Коллективный.</a:t>
            </a:r>
          </a:p>
          <a:p>
            <a:endParaRPr lang="ru-RU" dirty="0" smtClean="0"/>
          </a:p>
          <a:p>
            <a:r>
              <a:rPr lang="ru-RU" b="1" dirty="0" smtClean="0"/>
              <a:t>Возраст:</a:t>
            </a:r>
            <a:r>
              <a:rPr lang="ru-RU" dirty="0" smtClean="0"/>
              <a:t> 5-6 лет</a:t>
            </a:r>
          </a:p>
          <a:p>
            <a:r>
              <a:rPr lang="ru-RU" b="1" dirty="0" smtClean="0"/>
              <a:t>Продолжительность</a:t>
            </a:r>
            <a:r>
              <a:rPr lang="ru-RU" dirty="0" smtClean="0"/>
              <a:t>: краткосрочный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340768"/>
            <a:ext cx="7408333" cy="504056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Дети должны:</a:t>
            </a:r>
          </a:p>
          <a:p>
            <a:r>
              <a:rPr lang="ru-RU" dirty="0" smtClean="0"/>
              <a:t>--проявлять любовь к сказкам и театральной деятельности;</a:t>
            </a:r>
          </a:p>
          <a:p>
            <a:r>
              <a:rPr lang="ru-RU" dirty="0" smtClean="0"/>
              <a:t>-знать и называть прочитанные сказочные произведения, их авторов, тексты, персонажей, мораль; знать различные виды театров и уметь показать их:</a:t>
            </a:r>
          </a:p>
          <a:p>
            <a:r>
              <a:rPr lang="ru-RU" dirty="0" smtClean="0"/>
              <a:t>-уметь самостоятельно выбрать сказку, </a:t>
            </a:r>
            <a:r>
              <a:rPr lang="ru-RU" dirty="0" smtClean="0"/>
              <a:t>проводить </a:t>
            </a:r>
            <a:r>
              <a:rPr lang="ru-RU" dirty="0" smtClean="0"/>
              <a:t>предварительную работу к ее показу, вживаться в свою роль.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Предполагаемый  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9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524" y="548680"/>
            <a:ext cx="8208912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78" y="233352"/>
            <a:ext cx="8229600" cy="145178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 </a:t>
            </a:r>
            <a:r>
              <a:rPr lang="ru-RU" sz="5400" b="1" dirty="0" smtClean="0"/>
              <a:t>этап</a:t>
            </a:r>
            <a:endParaRPr lang="ru-RU" sz="5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4" y="1362967"/>
            <a:ext cx="3960440" cy="2751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93" y="1423677"/>
            <a:ext cx="4740694" cy="2730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4" y="4154369"/>
            <a:ext cx="3995900" cy="2703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93" y="4161265"/>
            <a:ext cx="4740694" cy="26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1296144"/>
          </a:xfrm>
        </p:spPr>
        <p:txBody>
          <a:bodyPr>
            <a:norm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Чтение сказки по картинкам</a:t>
            </a:r>
          </a:p>
          <a:p>
            <a:pPr algn="ctr"/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этап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24944"/>
            <a:ext cx="4032448" cy="344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060301" cy="34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3" y="1307843"/>
            <a:ext cx="4025569" cy="30191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77" y="1307843"/>
            <a:ext cx="3531768" cy="3046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04" y="4077072"/>
            <a:ext cx="4464496" cy="2780928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81752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Игра сказки « Курочка ряба»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Обыгрывание детьми сказку </a:t>
            </a:r>
            <a:br>
              <a:rPr lang="ru-RU" dirty="0" smtClean="0"/>
            </a:br>
            <a:r>
              <a:rPr lang="ru-RU" dirty="0" smtClean="0"/>
              <a:t>« Репка»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7051"/>
            <a:ext cx="3600400" cy="30963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542849" cy="2818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0" y="429309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10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524</TotalTime>
  <Words>303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Candara</vt:lpstr>
      <vt:lpstr>Symbol</vt:lpstr>
      <vt:lpstr>Волна</vt:lpstr>
      <vt:lpstr>МБДОУ д/с № 5 «Родничок» комбинированного  вида с. с. Сарыг -Сеп</vt:lpstr>
      <vt:lpstr>Актуальность проекта:</vt:lpstr>
      <vt:lpstr>Цель:</vt:lpstr>
      <vt:lpstr>Презентация PowerPoint</vt:lpstr>
      <vt:lpstr>Предполагаемый  результат.</vt:lpstr>
      <vt:lpstr>I этап</vt:lpstr>
      <vt:lpstr>II этап</vt:lpstr>
      <vt:lpstr>Презентация PowerPoint</vt:lpstr>
      <vt:lpstr>Обыгрывание детьми сказку  « Репка»</vt:lpstr>
      <vt:lpstr>Презентация PowerPoint</vt:lpstr>
      <vt:lpstr>Наши сказки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 ДЕТ САДА</dc:creator>
  <cp:lastModifiedBy>Пользователь Windows</cp:lastModifiedBy>
  <cp:revision>45</cp:revision>
  <dcterms:created xsi:type="dcterms:W3CDTF">2018-01-25T08:18:24Z</dcterms:created>
  <dcterms:modified xsi:type="dcterms:W3CDTF">2023-11-30T07:13:03Z</dcterms:modified>
</cp:coreProperties>
</file>