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9" r:id="rId4"/>
    <p:sldId id="257" r:id="rId5"/>
    <p:sldId id="265" r:id="rId6"/>
    <p:sldId id="266" r:id="rId7"/>
    <p:sldId id="261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K\Desktop\a2c8e62da2777caba28f723624961b3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4" y="0"/>
            <a:ext cx="9122144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1331640" y="505123"/>
            <a:ext cx="6696744" cy="56015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dirty="0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МБДОУ д/с №5 «Родничок»</a:t>
            </a:r>
            <a:r>
              <a:rPr lang="ru-RU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комбинированного вида с. Сарыг-Сеп</a:t>
            </a:r>
            <a:r>
              <a:rPr lang="ru-RU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Дистанционное обучение </a:t>
            </a:r>
            <a:r>
              <a:rPr lang="ru-RU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 неделя (с 4</a:t>
            </a:r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2800" b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10 </a:t>
            </a:r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марта 2024г</a:t>
            </a:r>
            <a:r>
              <a:rPr lang="ru-RU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.)</a:t>
            </a:r>
            <a:br>
              <a:rPr lang="ru-RU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 младшая группа</a:t>
            </a:r>
            <a:r>
              <a:rPr lang="ru-RU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длительность занятия </a:t>
            </a:r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15 минут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Тема: «Мамин день»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Воспитатели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 </a:t>
            </a:r>
            <a:r>
              <a:rPr lang="ru-RU" b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Салчак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С.С.</a:t>
            </a:r>
          </a:p>
          <a:p>
            <a:pPr algn="just"/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</a:t>
            </a:r>
            <a:r>
              <a:rPr lang="ru-RU" b="1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Кундуу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Б.Р.</a:t>
            </a:r>
          </a:p>
          <a:p>
            <a:pPr algn="just"/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</a:t>
            </a:r>
            <a:r>
              <a:rPr lang="ru-RU" b="1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Кужугет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К.К.</a:t>
            </a:r>
          </a:p>
          <a:p>
            <a:pPr algn="just"/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</a:t>
            </a:r>
            <a:r>
              <a:rPr lang="ru-RU" b="1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Салчак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А.М.</a:t>
            </a:r>
            <a:endParaRPr lang="ru-RU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904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C:\Users\PK\Desktop\a2c8e62da2777caba28f723624961b3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4" y="0"/>
            <a:ext cx="9122144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403648" y="1196752"/>
            <a:ext cx="684076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chemeClr val="tx2">
                    <a:lumMod val="75000"/>
                  </a:schemeClr>
                </a:solidFill>
              </a:rPr>
              <a:t>Уважаемые родители!</a:t>
            </a:r>
          </a:p>
          <a:p>
            <a:pPr algn="ctr"/>
            <a:endParaRPr lang="ru-RU" sz="3200" b="1" dirty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ru-RU" sz="3200" dirty="0">
                <a:solidFill>
                  <a:schemeClr val="tx2">
                    <a:lumMod val="75000"/>
                  </a:schemeClr>
                </a:solidFill>
              </a:rPr>
              <a:t> Во время деятельности с ребенком, </a:t>
            </a:r>
          </a:p>
          <a:p>
            <a:pPr algn="ctr"/>
            <a:r>
              <a:rPr lang="ru-RU" sz="3200" dirty="0">
                <a:solidFill>
                  <a:schemeClr val="tx2">
                    <a:lumMod val="75000"/>
                  </a:schemeClr>
                </a:solidFill>
              </a:rPr>
              <a:t>сделайте пожалуйста фотографии.</a:t>
            </a:r>
          </a:p>
          <a:p>
            <a:pPr algn="ctr"/>
            <a:r>
              <a:rPr lang="ru-RU" sz="3200" dirty="0">
                <a:solidFill>
                  <a:schemeClr val="tx2">
                    <a:lumMod val="75000"/>
                  </a:schemeClr>
                </a:solidFill>
              </a:rPr>
              <a:t>Отправить фотографии можно в группу </a:t>
            </a:r>
            <a:r>
              <a:rPr lang="ru-RU" sz="3200" dirty="0" err="1">
                <a:solidFill>
                  <a:schemeClr val="tx2">
                    <a:lumMod val="75000"/>
                  </a:schemeClr>
                </a:solidFill>
              </a:rPr>
              <a:t>вайбер</a:t>
            </a:r>
            <a:r>
              <a:rPr lang="ru-RU" sz="3200" dirty="0">
                <a:solidFill>
                  <a:schemeClr val="tx2">
                    <a:lumMod val="75000"/>
                  </a:schemeClr>
                </a:solidFill>
              </a:rPr>
              <a:t> или лично воспитателю.</a:t>
            </a:r>
          </a:p>
        </p:txBody>
      </p:sp>
    </p:spTree>
    <p:extLst>
      <p:ext uri="{BB962C8B-B14F-4D97-AF65-F5344CB8AC3E}">
        <p14:creationId xmlns:p14="http://schemas.microsoft.com/office/powerpoint/2010/main" val="684256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PK\Desktop\1674824687_bogatyr-club-p-fon-dlya-prezentatsii-v-dou-fon-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7321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88640"/>
            <a:ext cx="8784976" cy="640871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Прочитать стихотворение И. Косякова «Все она»</a:t>
            </a:r>
            <a:endParaRPr lang="ru-RU" sz="2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3528" y="548680"/>
            <a:ext cx="3672408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Кто вас, дети, больше любит,</a:t>
            </a:r>
          </a:p>
          <a:p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Кто вас нежно так голубит</a:t>
            </a:r>
          </a:p>
          <a:p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заботится о вас,</a:t>
            </a:r>
          </a:p>
          <a:p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смыкая ночью глаз?</a:t>
            </a:r>
          </a:p>
          <a:p>
            <a:r>
              <a:rPr lang="ru-RU" i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«Мама дорогая»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Колыбель кто вам качает,</a:t>
            </a:r>
          </a:p>
          <a:p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Кто вам песню напевает,</a:t>
            </a:r>
          </a:p>
          <a:p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Кто вам сказки говорит,</a:t>
            </a:r>
          </a:p>
          <a:p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игрушки вам дарит?</a:t>
            </a:r>
          </a:p>
          <a:p>
            <a:r>
              <a:rPr lang="ru-RU" i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«Мама золотая»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Если, дети, вы ленивы,</a:t>
            </a:r>
          </a:p>
          <a:p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Непослушны, шаловливы,</a:t>
            </a:r>
          </a:p>
          <a:p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бывает иногда, —</a:t>
            </a:r>
          </a:p>
          <a:p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Кто же слезы льет тогда?</a:t>
            </a:r>
          </a:p>
          <a:p>
            <a:r>
              <a:rPr lang="ru-RU" i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«Все она, родная</a:t>
            </a:r>
            <a:r>
              <a:rPr lang="ru-RU" i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Читая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стихотворение во второй раз, побуждать ребенка 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проговаривать ответы на вопросы автора стихотворения (</a:t>
            </a:r>
            <a:r>
              <a:rPr lang="ru-RU" b="1" i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«Мама дорогая»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ru-RU" b="1" i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«Мама золотая»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ru-RU" b="1" i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«Все она, родная»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.)</a:t>
            </a:r>
            <a:endParaRPr lang="ru-RU" sz="16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C:\Users\PK\Desktop\png-clipart-mother-child-mom-kid-child-photography-thumbnail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3572" y="883715"/>
            <a:ext cx="4300028" cy="4176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0018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C:\Users\PK\Desktop\a2c8e62da2777caba28f723624961b3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4" y="0"/>
            <a:ext cx="9122144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864759" y="548680"/>
            <a:ext cx="7632848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Аппликация «Подарок маме»</a:t>
            </a:r>
          </a:p>
          <a:p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Предложить ребенку сделать из цветной бумаги цветок. Для этого нам понадобится: круги 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диаметром 2-3 см., вырезанные из цветной бумаги; полоски- стебельки; лепесточки; клей, бумага, 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салфетки.</a:t>
            </a:r>
          </a:p>
          <a:p>
            <a:endParaRPr lang="ru-RU" dirty="0" smtClean="0">
              <a:solidFill>
                <a:schemeClr val="tx2">
                  <a:lumMod val="50000"/>
                </a:schemeClr>
              </a:solidFill>
            </a:endParaRPr>
          </a:p>
          <a:p>
            <a:endParaRPr lang="ru-RU" dirty="0">
              <a:solidFill>
                <a:schemeClr val="tx2">
                  <a:lumMod val="50000"/>
                </a:schemeClr>
              </a:solidFill>
            </a:endParaRPr>
          </a:p>
          <a:p>
            <a:endParaRPr lang="ru-RU" dirty="0" smtClean="0">
              <a:solidFill>
                <a:schemeClr val="tx2">
                  <a:lumMod val="50000"/>
                </a:schemeClr>
              </a:solidFill>
            </a:endParaRPr>
          </a:p>
          <a:p>
            <a:endParaRPr lang="ru-RU" dirty="0">
              <a:solidFill>
                <a:schemeClr val="tx2">
                  <a:lumMod val="50000"/>
                </a:schemeClr>
              </a:solidFill>
            </a:endParaRPr>
          </a:p>
          <a:p>
            <a:endParaRPr lang="ru-RU" dirty="0" smtClean="0">
              <a:solidFill>
                <a:schemeClr val="tx2">
                  <a:lumMod val="50000"/>
                </a:schemeClr>
              </a:solidFill>
            </a:endParaRPr>
          </a:p>
          <a:p>
            <a:endParaRPr lang="ru-RU" dirty="0">
              <a:solidFill>
                <a:schemeClr val="tx2">
                  <a:lumMod val="50000"/>
                </a:schemeClr>
              </a:solidFill>
            </a:endParaRPr>
          </a:p>
          <a:p>
            <a:endParaRPr lang="ru-RU" dirty="0" smtClean="0">
              <a:solidFill>
                <a:schemeClr val="tx2">
                  <a:lumMod val="50000"/>
                </a:schemeClr>
              </a:solidFill>
            </a:endParaRPr>
          </a:p>
          <a:p>
            <a:endParaRPr lang="ru-RU" dirty="0">
              <a:solidFill>
                <a:schemeClr val="tx2">
                  <a:lumMod val="50000"/>
                </a:schemeClr>
              </a:solidFill>
            </a:endParaRPr>
          </a:p>
          <a:p>
            <a:endParaRPr lang="ru-RU" dirty="0" smtClean="0">
              <a:solidFill>
                <a:schemeClr val="tx2">
                  <a:lumMod val="50000"/>
                </a:schemeClr>
              </a:solidFill>
            </a:endParaRPr>
          </a:p>
          <a:p>
            <a:endParaRPr lang="ru-RU" dirty="0">
              <a:solidFill>
                <a:schemeClr val="tx2">
                  <a:lumMod val="50000"/>
                </a:schemeClr>
              </a:solidFill>
            </a:endParaRPr>
          </a:p>
          <a:p>
            <a:endParaRPr lang="ru-RU" dirty="0" smtClean="0">
              <a:solidFill>
                <a:schemeClr val="tx2">
                  <a:lumMod val="50000"/>
                </a:schemeClr>
              </a:solidFill>
            </a:endParaRPr>
          </a:p>
          <a:p>
            <a:endParaRPr lang="ru-RU" dirty="0">
              <a:solidFill>
                <a:schemeClr val="tx2">
                  <a:lumMod val="50000"/>
                </a:schemeClr>
              </a:solidFill>
            </a:endParaRPr>
          </a:p>
          <a:p>
            <a:endParaRPr lang="ru-RU" dirty="0" smtClean="0">
              <a:solidFill>
                <a:schemeClr val="tx2">
                  <a:lumMod val="50000"/>
                </a:schemeClr>
              </a:solidFill>
            </a:endParaRPr>
          </a:p>
          <a:p>
            <a:endParaRPr lang="ru-RU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2050" name="Picture 2" descr="C:\Users\PK\Desktop\дистан 2 младшая\detsad-311839-1489912824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523"/>
          <a:stretch/>
        </p:blipFill>
        <p:spPr bwMode="auto">
          <a:xfrm>
            <a:off x="2384228" y="2122040"/>
            <a:ext cx="4348011" cy="39243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0657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PK\Desktop\1674824687_bogatyr-club-p-fon-dlya-prezentatsii-v-dou-fon-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823"/>
            <a:ext cx="917321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" name="Рисунок 6" descr="Изображение выглядит как комната, знак, рисунок&#10;&#10;Автоматически созданное описание">
            <a:extLst>
              <a:ext uri="{FF2B5EF4-FFF2-40B4-BE49-F238E27FC236}">
                <a16:creationId xmlns:a16="http://schemas.microsoft.com/office/drawing/2014/main" xmlns="" id="{6DC69D09-9F75-425D-8EC5-CE9C87EB3A9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16632"/>
            <a:ext cx="9144000" cy="6755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2418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PK\Desktop\1674824687_bogatyr-club-p-fon-dlya-prezentatsii-v-dou-fon-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823"/>
            <a:ext cx="917321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Попросите ребенка показать, где один предмет, много и ни одного.</a:t>
            </a:r>
            <a:endParaRPr lang="ru-RU" sz="3600" b="1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099" name="Picture 3" descr="C:\Users\PK\Desktop\дистан 2 младшая\1_91c858f07583733a6d2fad16bc58014f_1455614708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429" y="1412776"/>
            <a:ext cx="6978352" cy="52337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257649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C:\Users\PK\Desktop\a2c8e62da2777caba28f723624961b3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64" y="0"/>
            <a:ext cx="9122144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611559" y="356463"/>
            <a:ext cx="784887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Нарисуем вместе с ребенком цветок.</a:t>
            </a:r>
          </a:p>
          <a:p>
            <a:pPr algn="ctr"/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Нам понадобятся: листок бумаги, акварель, кисточка, </a:t>
            </a:r>
            <a:r>
              <a:rPr lang="ru-RU" b="1" dirty="0" err="1" smtClean="0">
                <a:solidFill>
                  <a:schemeClr val="tx2">
                    <a:lumMod val="50000"/>
                  </a:schemeClr>
                </a:solidFill>
              </a:rPr>
              <a:t>непролевайка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 и веселое настроение.</a:t>
            </a:r>
          </a:p>
        </p:txBody>
      </p:sp>
      <p:pic>
        <p:nvPicPr>
          <p:cNvPr id="1026" name="Picture 2" descr="C:\Users\PK\Desktop\дистан 2 младшая\detsad-302346-158592705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700808"/>
            <a:ext cx="5904162" cy="43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4225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C:\Users\PK\Desktop\a2c8e62da2777caba28f723624961b3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4" y="0"/>
            <a:ext cx="9122144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788840" y="2348880"/>
            <a:ext cx="506113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</a:t>
            </a:r>
          </a:p>
          <a:p>
            <a:pPr algn="ctr"/>
            <a:r>
              <a:rPr lang="ru-RU" sz="48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2210579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</TotalTime>
  <Words>197</Words>
  <Application>Microsoft Office PowerPoint</Application>
  <PresentationFormat>Экран (4:3)</PresentationFormat>
  <Paragraphs>49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Попросите ребенка показать, где один предмет, много и ни одного.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PK</dc:creator>
  <cp:lastModifiedBy>Ирина</cp:lastModifiedBy>
  <cp:revision>23</cp:revision>
  <dcterms:created xsi:type="dcterms:W3CDTF">2022-01-31T03:51:45Z</dcterms:created>
  <dcterms:modified xsi:type="dcterms:W3CDTF">2024-02-28T06:09:33Z</dcterms:modified>
</cp:coreProperties>
</file>