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3" r:id="rId5"/>
    <p:sldId id="260" r:id="rId6"/>
    <p:sldId id="265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МБДОУ д/с № 5 «Родничок» комбинированного вида с. Сарыг-Сеп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i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«Айболит проверяет здоровье детей»</a:t>
            </a:r>
            <a:endParaRPr lang="ru-RU" sz="4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B0F0"/>
                </a:solidFill>
              </a:rPr>
              <a:t>I</a:t>
            </a:r>
            <a:r>
              <a:rPr lang="ru-RU" b="1" dirty="0" smtClean="0">
                <a:solidFill>
                  <a:srgbClr val="00B0F0"/>
                </a:solidFill>
              </a:rPr>
              <a:t> младшая </a:t>
            </a:r>
            <a:r>
              <a:rPr lang="ru-RU" b="1" dirty="0">
                <a:solidFill>
                  <a:srgbClr val="00B0F0"/>
                </a:solidFill>
              </a:rPr>
              <a:t>группа </a:t>
            </a:r>
            <a:r>
              <a:rPr lang="ru-RU" b="1" dirty="0" smtClean="0">
                <a:solidFill>
                  <a:srgbClr val="00B0F0"/>
                </a:solidFill>
              </a:rPr>
              <a:t>(</a:t>
            </a:r>
            <a:r>
              <a:rPr lang="ru-RU" b="1" dirty="0">
                <a:solidFill>
                  <a:srgbClr val="00B0F0"/>
                </a:solidFill>
              </a:rPr>
              <a:t>2</a:t>
            </a:r>
            <a:r>
              <a:rPr lang="ru-RU" b="1" dirty="0" smtClean="0">
                <a:solidFill>
                  <a:srgbClr val="00B0F0"/>
                </a:solidFill>
              </a:rPr>
              <a:t> - 3 </a:t>
            </a:r>
            <a:r>
              <a:rPr lang="ru-RU" b="1" dirty="0">
                <a:solidFill>
                  <a:srgbClr val="00B0F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F0"/>
                </a:solidFill>
              </a:rPr>
              <a:t>С </a:t>
            </a:r>
            <a:r>
              <a:rPr lang="ru-RU" b="1" dirty="0" smtClean="0">
                <a:solidFill>
                  <a:srgbClr val="00B0F0"/>
                </a:solidFill>
              </a:rPr>
              <a:t>04.03.2024 </a:t>
            </a:r>
            <a:r>
              <a:rPr lang="ru-RU" b="1" dirty="0">
                <a:solidFill>
                  <a:srgbClr val="00B0F0"/>
                </a:solidFill>
              </a:rPr>
              <a:t>г. по </a:t>
            </a:r>
            <a:r>
              <a:rPr lang="ru-RU" b="1" dirty="0" smtClean="0">
                <a:solidFill>
                  <a:srgbClr val="00B0F0"/>
                </a:solidFill>
              </a:rPr>
              <a:t>10.03.2024 </a:t>
            </a:r>
            <a:r>
              <a:rPr lang="ru-RU" b="1" dirty="0">
                <a:solidFill>
                  <a:srgbClr val="00B0F0"/>
                </a:solidFill>
              </a:rPr>
              <a:t>г</a:t>
            </a:r>
            <a:r>
              <a:rPr lang="ru-RU" b="1" dirty="0" smtClean="0">
                <a:solidFill>
                  <a:srgbClr val="00B0F0"/>
                </a:solidFill>
              </a:rPr>
              <a:t>.</a:t>
            </a:r>
            <a:endParaRPr lang="ru-RU" dirty="0">
              <a:solidFill>
                <a:srgbClr val="00B0F0"/>
              </a:solidFill>
            </a:endParaRPr>
          </a:p>
          <a:p>
            <a:pPr marL="114300" indent="0" algn="r">
              <a:buNone/>
            </a:pPr>
            <a:r>
              <a:rPr lang="ru-RU" sz="2000" b="1" dirty="0">
                <a:solidFill>
                  <a:srgbClr val="FFC000"/>
                </a:solidFill>
              </a:rPr>
              <a:t>Воспитатель</a:t>
            </a:r>
            <a:r>
              <a:rPr lang="ru-RU" sz="2000" b="1" dirty="0" smtClean="0">
                <a:solidFill>
                  <a:srgbClr val="FFC000"/>
                </a:solidFill>
              </a:rPr>
              <a:t>: </a:t>
            </a:r>
            <a:r>
              <a:rPr lang="ru-RU" sz="2000" b="1" dirty="0" err="1" smtClean="0">
                <a:solidFill>
                  <a:srgbClr val="FFC000"/>
                </a:solidFill>
              </a:rPr>
              <a:t>Докмит</a:t>
            </a:r>
            <a:r>
              <a:rPr lang="ru-RU" sz="2000" b="1" dirty="0" smtClean="0">
                <a:solidFill>
                  <a:srgbClr val="FFC000"/>
                </a:solidFill>
              </a:rPr>
              <a:t> Т.Д.</a:t>
            </a:r>
          </a:p>
          <a:p>
            <a:pPr marL="114300" indent="0" algn="r">
              <a:buNone/>
            </a:pPr>
            <a:r>
              <a:rPr lang="ru-RU" sz="2000" b="1" dirty="0" err="1" smtClean="0">
                <a:solidFill>
                  <a:srgbClr val="FFC000"/>
                </a:solidFill>
              </a:rPr>
              <a:t>Седип</a:t>
            </a:r>
            <a:r>
              <a:rPr lang="ru-RU" sz="2000" b="1" dirty="0" smtClean="0">
                <a:solidFill>
                  <a:srgbClr val="FFC000"/>
                </a:solidFill>
              </a:rPr>
              <a:t> А. А.</a:t>
            </a:r>
          </a:p>
          <a:p>
            <a:pPr marL="114300" indent="0" algn="r">
              <a:buNone/>
            </a:pPr>
            <a:r>
              <a:rPr lang="ru-RU" sz="2000" b="1" dirty="0" err="1" smtClean="0">
                <a:solidFill>
                  <a:srgbClr val="FFC000"/>
                </a:solidFill>
              </a:rPr>
              <a:t>Оюн</a:t>
            </a:r>
            <a:r>
              <a:rPr lang="ru-RU" sz="2000" b="1" dirty="0" smtClean="0">
                <a:solidFill>
                  <a:srgbClr val="FFC000"/>
                </a:solidFill>
              </a:rPr>
              <a:t> С.В.</a:t>
            </a:r>
          </a:p>
          <a:p>
            <a:pPr marL="114300" indent="0" algn="r">
              <a:buNone/>
            </a:pPr>
            <a:r>
              <a:rPr lang="ru-RU" sz="2000" b="1" dirty="0" err="1" smtClean="0">
                <a:solidFill>
                  <a:srgbClr val="FFC000"/>
                </a:solidFill>
              </a:rPr>
              <a:t>Шактар</a:t>
            </a:r>
            <a:r>
              <a:rPr lang="ru-RU" sz="2000" b="1" dirty="0" smtClean="0">
                <a:solidFill>
                  <a:srgbClr val="FFC000"/>
                </a:solidFill>
              </a:rPr>
              <a:t> А.О.</a:t>
            </a:r>
          </a:p>
          <a:p>
            <a:pPr algn="r"/>
            <a:r>
              <a:rPr lang="ru-RU" sz="3600" dirty="0" smtClean="0">
                <a:solidFill>
                  <a:srgbClr val="00B050"/>
                </a:solidFill>
              </a:rPr>
              <a:t> 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21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1800" b="1" dirty="0"/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</a:p>
        </p:txBody>
      </p:sp>
    </p:spTree>
    <p:extLst>
      <p:ext uri="{BB962C8B-B14F-4D97-AF65-F5344CB8AC3E}">
        <p14:creationId xmlns:p14="http://schemas.microsoft.com/office/powerpoint/2010/main" val="157998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548680"/>
            <a:ext cx="8260672" cy="1008111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>посмотрите  с ребенком картинку и </a:t>
            </a:r>
            <a:r>
              <a:rPr lang="ru-RU" sz="2200" b="1" dirty="0">
                <a:solidFill>
                  <a:srgbClr val="002060"/>
                </a:solidFill>
              </a:rPr>
              <a:t>Объясните ребенку кто такой </a:t>
            </a:r>
            <a:r>
              <a:rPr lang="ru-RU" sz="2200" b="1" dirty="0" smtClean="0">
                <a:solidFill>
                  <a:srgbClr val="002060"/>
                </a:solidFill>
              </a:rPr>
              <a:t>Айболит, а потом</a:t>
            </a:r>
            <a:r>
              <a:rPr lang="ru-RU" sz="2200" b="1" dirty="0">
                <a:solidFill>
                  <a:srgbClr val="002060"/>
                </a:solidFill>
              </a:rPr>
              <a:t/>
            </a:r>
            <a:br>
              <a:rPr lang="ru-RU" sz="2200" b="1" dirty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спросите кто это?</a:t>
            </a:r>
            <a:br>
              <a:rPr lang="ru-RU" sz="2200" b="1" dirty="0" smtClean="0">
                <a:solidFill>
                  <a:srgbClr val="002060"/>
                </a:solidFill>
              </a:rPr>
            </a:br>
            <a:endParaRPr lang="ru-RU" sz="2200" b="1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291" y="2132856"/>
            <a:ext cx="5831417" cy="39933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3703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Разучите с ребенком стихотворение доктор </a:t>
            </a:r>
            <a:r>
              <a:rPr lang="ru-RU" dirty="0" err="1" smtClean="0">
                <a:solidFill>
                  <a:srgbClr val="002060"/>
                </a:solidFill>
              </a:rPr>
              <a:t>айболит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666122"/>
            <a:ext cx="6408712" cy="48171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60301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покажите и расскажите ребенку  предметы которые нужны врачу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25135"/>
            <a:ext cx="6192688" cy="4644516"/>
          </a:xfrm>
        </p:spPr>
      </p:pic>
    </p:spTree>
    <p:extLst>
      <p:ext uri="{BB962C8B-B14F-4D97-AF65-F5344CB8AC3E}">
        <p14:creationId xmlns:p14="http://schemas.microsoft.com/office/powerpoint/2010/main" val="3432684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Нарисуйте с ребенком шапку </a:t>
            </a:r>
            <a:r>
              <a:rPr lang="ru-RU" dirty="0" err="1" smtClean="0">
                <a:solidFill>
                  <a:srgbClr val="002060"/>
                </a:solidFill>
              </a:rPr>
              <a:t>айболита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752600"/>
            <a:ext cx="4032448" cy="43735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55103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8568952" cy="6181012"/>
          </a:xfrm>
        </p:spPr>
      </p:pic>
    </p:spTree>
    <p:extLst>
      <p:ext uri="{BB962C8B-B14F-4D97-AF65-F5344CB8AC3E}">
        <p14:creationId xmlns:p14="http://schemas.microsoft.com/office/powerpoint/2010/main" val="2545725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157</TotalTime>
  <Words>110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Аптека</vt:lpstr>
      <vt:lpstr>МБДОУ д/с № 5 «Родничок» комбинированного вида с. Сарыг-Сеп</vt:lpstr>
      <vt:lpstr>Презентация PowerPoint</vt:lpstr>
      <vt:lpstr>посмотрите  с ребенком картинку и Объясните ребенку кто такой Айболит, а потом спросите кто это? </vt:lpstr>
      <vt:lpstr>Разучите с ребенком стихотворение доктор айболит </vt:lpstr>
      <vt:lpstr>покажите и расскажите ребенку  предметы которые нужны врачу</vt:lpstr>
      <vt:lpstr>Нарисуйте с ребенком шапку айболита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18</cp:revision>
  <dcterms:created xsi:type="dcterms:W3CDTF">2022-01-26T14:56:51Z</dcterms:created>
  <dcterms:modified xsi:type="dcterms:W3CDTF">2024-02-28T07:38:53Z</dcterms:modified>
</cp:coreProperties>
</file>