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9" r:id="rId4"/>
    <p:sldId id="272" r:id="rId5"/>
    <p:sldId id="258" r:id="rId6"/>
    <p:sldId id="262" r:id="rId7"/>
    <p:sldId id="265" r:id="rId8"/>
    <p:sldId id="264" r:id="rId9"/>
    <p:sldId id="266" r:id="rId10"/>
    <p:sldId id="267" r:id="rId11"/>
    <p:sldId id="268" r:id="rId12"/>
    <p:sldId id="273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фоны эксперимент\1642482056_5-abrakadabra-fun-p-fon-dlya-prezentatsii-po-eksperimentirovan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77616" y="489734"/>
            <a:ext cx="6182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МБДОУ д/с № 5 «Родничок»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комбинированного вида с. Сарыг-Сеп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  <a:cs typeface="Times New Roman" pitchFamily="18" charset="0"/>
              </a:rPr>
              <a:t>Мастер-класс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  <a:cs typeface="Times New Roman" pitchFamily="18" charset="0"/>
              </a:rPr>
              <a:t>«Волшебный, не тающий снег»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r"/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Воспитатель: </a:t>
            </a:r>
            <a:r>
              <a:rPr lang="ru-RU" sz="2400" b="1" dirty="0" err="1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Салчак</a:t>
            </a: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 Светлана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27619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K\Desktop\1642482001_4-abrakadabra-fun-p-fon-dlya-prezentatsii-po-eksperimentirovan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9"/>
          <a:stretch/>
        </p:blipFill>
        <p:spPr bwMode="auto">
          <a:xfrm>
            <a:off x="11698" y="-2345"/>
            <a:ext cx="9143999" cy="68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Антистресс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из волшебного снега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pic>
        <p:nvPicPr>
          <p:cNvPr id="5122" name="Picture 2" descr="C:\Users\PK\Desktop\IMG-13bc3b04d0f85bfbbe48e27c8fa7e0b7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192127" cy="4608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346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K\Desktop\1642482001_4-abrakadabra-fun-p-fon-dlya-prezentatsii-po-eksperimentirovan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9"/>
          <a:stretch/>
        </p:blipFill>
        <p:spPr bwMode="auto">
          <a:xfrm>
            <a:off x="0" y="17512"/>
            <a:ext cx="9143999" cy="68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8" y="404664"/>
            <a:ext cx="8229600" cy="1143000"/>
          </a:xfrm>
        </p:spPr>
        <p:txBody>
          <a:bodyPr/>
          <a:lstStyle/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Антистресс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 для наших деток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pic>
        <p:nvPicPr>
          <p:cNvPr id="6147" name="Picture 3" descr="C:\Users\PK\Desktop\IMG-5dd7b1fc42e4036a344765d744461adb-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7"/>
          <a:stretch/>
        </p:blipFill>
        <p:spPr bwMode="auto">
          <a:xfrm>
            <a:off x="1108437" y="1844824"/>
            <a:ext cx="6927123" cy="4072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091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K\Desktop\1642482001_4-abrakadabra-fun-p-fon-dlya-prezentatsii-po-eksperimentirovan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9"/>
          <a:stretch/>
        </p:blipFill>
        <p:spPr bwMode="auto">
          <a:xfrm>
            <a:off x="0" y="17512"/>
            <a:ext cx="9143999" cy="68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K\Desktop\IMG-520b5641eeeff052fb16e513cf1ce894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050000" cy="54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K\Desktop\IMG-59b8e5b8e35d09387592feb94df6885b-V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1" r="25757" b="10181"/>
          <a:stretch/>
        </p:blipFill>
        <p:spPr bwMode="auto">
          <a:xfrm>
            <a:off x="4714190" y="1026912"/>
            <a:ext cx="4202145" cy="5163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05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K\Desktop\1642482001_4-abrakadabra-fun-p-fon-dlya-prezentatsii-po-eksperimentirovan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58" y="17512"/>
            <a:ext cx="9175157" cy="68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91680" y="1556792"/>
            <a:ext cx="6912768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Wave2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PK\Desktop\воспит 2024\Новая папка\IMG-1a13c593cc3f3b5817cb2d97013d1e56-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4" b="24874"/>
          <a:stretch/>
        </p:blipFill>
        <p:spPr bwMode="auto">
          <a:xfrm>
            <a:off x="2483768" y="3097203"/>
            <a:ext cx="4824536" cy="3259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116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фоны эксперимент\1642482056_5-abrakadabra-fun-p-fon-dlya-prezentatsii-po-eksperimentirovan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332656"/>
            <a:ext cx="6768752" cy="861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 повышение профессиональной компетентности педагогов по использованию экспериментальной деятельности в работе с детьми дошкольного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возраста.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Задачи: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Создание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искусственного снега и его применение в работе с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детьми.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Повысить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профессиональное мастерство педагогов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Расширить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знания педагогов о значении экспериментирования в развитии детей дошкольного возраста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Активизировать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самостоятельную работу воспитателей, дать им возможность заимствовать элементы педагогического опыта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Создать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 поддержать условия для развития творческого потенциала.</a:t>
            </a:r>
          </a:p>
          <a:p>
            <a:pPr marL="457200" indent="-457200">
              <a:buFontTx/>
              <a:buAutoNum type="arabicPeriod"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8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K\Desktop\1642482001_4-abrakadabra-fun-p-fon-dlya-prezentatsii-po-eksperimentirovan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9"/>
          <a:stretch/>
        </p:blipFill>
        <p:spPr bwMode="auto">
          <a:xfrm>
            <a:off x="18194" y="0"/>
            <a:ext cx="9143999" cy="68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Изучаем снег с детьми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3" descr="C:\Users\PK\Desktop\воспит 2024\Новая папка\IMG-148035af526043492686d21531e657d8-V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7" r="8577"/>
          <a:stretch/>
        </p:blipFill>
        <p:spPr bwMode="auto">
          <a:xfrm>
            <a:off x="1108246" y="1600200"/>
            <a:ext cx="692750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520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K\Desktop\1642482001_4-abrakadabra-fun-p-fon-dlya-prezentatsii-po-eksperimentirovan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9"/>
          <a:stretch/>
        </p:blipFill>
        <p:spPr bwMode="auto">
          <a:xfrm>
            <a:off x="18194" y="0"/>
            <a:ext cx="9143999" cy="68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Делаем искусственный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снег с детьми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PK\Desktop\Screenshot_20240215-0846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99" b="35563"/>
          <a:stretch/>
        </p:blipFill>
        <p:spPr bwMode="auto">
          <a:xfrm>
            <a:off x="344472" y="1313852"/>
            <a:ext cx="4515559" cy="2770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K\Desktop\IMG-e73a5c301478847e2877bb3191a4cdf2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93" y="3481054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880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K\Desktop\1642482001_4-abrakadabra-fun-p-fon-dlya-prezentatsii-po-eksperimentirovan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9"/>
          <a:stretch/>
        </p:blipFill>
        <p:spPr bwMode="auto">
          <a:xfrm>
            <a:off x="18194" y="0"/>
            <a:ext cx="9143999" cy="68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53889" y="260648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  <a:cs typeface="Times New Roman" pitchFamily="18" charset="0"/>
              </a:rPr>
              <a:t>Материалы для опыта: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pic>
        <p:nvPicPr>
          <p:cNvPr id="2051" name="Picture 3" descr="C:\Users\PK\Desktop\IMG-2aefe41ccff1af4ad622f02d843fb8a3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03" y="1124744"/>
            <a:ext cx="7200000" cy="54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98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«Волшебный снег»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C:\Users\PK\Desktop\IMG-464f580e275173ae657bf73f54115ce6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29528" y="514889"/>
            <a:ext cx="4955278" cy="66070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06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K\Desktop\1642482001_4-abrakadabra-fun-p-fon-dlya-prezentatsii-po-eksperimentirovan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9"/>
          <a:stretch/>
        </p:blipFill>
        <p:spPr bwMode="auto">
          <a:xfrm>
            <a:off x="0" y="17512"/>
            <a:ext cx="9143999" cy="68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7200" b="1" u="sng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Кудрявый </a:t>
            </a:r>
            <a:r>
              <a:rPr lang="ru-RU" sz="7200" b="1" u="sng" dirty="0">
                <a:solidFill>
                  <a:srgbClr val="C00000"/>
                </a:solidFill>
                <a:latin typeface="Monotype Corsiva" panose="03010101010201010101" pitchFamily="66" charset="0"/>
              </a:rPr>
              <a:t>снег из мыла</a:t>
            </a:r>
            <a:endParaRPr lang="ru-RU" sz="7200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7200" u="sng" dirty="0">
                <a:solidFill>
                  <a:srgbClr val="C00000"/>
                </a:solidFill>
                <a:latin typeface="Monotype Corsiva" panose="03010101010201010101" pitchFamily="66" charset="0"/>
              </a:rPr>
              <a:t>Потребуется</a:t>
            </a:r>
            <a:r>
              <a:rPr lang="ru-RU" sz="7200" dirty="0">
                <a:solidFill>
                  <a:srgbClr val="C00000"/>
                </a:solidFill>
                <a:latin typeface="Monotype Corsiva" panose="03010101010201010101" pitchFamily="66" charset="0"/>
              </a:rPr>
              <a:t>:</a:t>
            </a:r>
          </a:p>
          <a:p>
            <a:pPr marL="0" indent="0">
              <a:buNone/>
            </a:pPr>
            <a:r>
              <a:rPr lang="ru-RU" sz="7200" dirty="0">
                <a:solidFill>
                  <a:srgbClr val="C00000"/>
                </a:solidFill>
                <a:latin typeface="Monotype Corsiva" panose="03010101010201010101" pitchFamily="66" charset="0"/>
              </a:rPr>
              <a:t>2-4 куска любого твердого белого мыла</a:t>
            </a:r>
          </a:p>
          <a:p>
            <a:pPr marL="0" indent="0">
              <a:buNone/>
            </a:pPr>
            <a:r>
              <a:rPr lang="ru-RU" sz="7200" dirty="0">
                <a:solidFill>
                  <a:srgbClr val="C00000"/>
                </a:solidFill>
                <a:latin typeface="Monotype Corsiva" panose="03010101010201010101" pitchFamily="66" charset="0"/>
              </a:rPr>
              <a:t>Детская порошковая присыпка (тальк)</a:t>
            </a:r>
          </a:p>
          <a:p>
            <a:pPr marL="0" indent="0">
              <a:buNone/>
            </a:pPr>
            <a:r>
              <a:rPr lang="ru-RU" sz="7200" dirty="0">
                <a:solidFill>
                  <a:srgbClr val="C00000"/>
                </a:solidFill>
                <a:latin typeface="Monotype Corsiva" panose="03010101010201010101" pitchFamily="66" charset="0"/>
              </a:rPr>
              <a:t>Мыло надо натереть на  мелкой терке, чтобы стружка  не слипалось.  посыпьте ее тальком- так чтобы порошок только притрусил стружку, а сам виден не был.</a:t>
            </a:r>
          </a:p>
          <a:p>
            <a:pPr marL="0" indent="0">
              <a:buNone/>
            </a:pPr>
            <a:r>
              <a:rPr lang="ru-RU" sz="7200" u="sng" dirty="0">
                <a:solidFill>
                  <a:srgbClr val="C00000"/>
                </a:solidFill>
                <a:latin typeface="Monotype Corsiva" panose="03010101010201010101" pitchFamily="66" charset="0"/>
              </a:rPr>
              <a:t>Результат</a:t>
            </a:r>
            <a:r>
              <a:rPr lang="ru-RU" sz="7200" dirty="0">
                <a:solidFill>
                  <a:srgbClr val="C00000"/>
                </a:solidFill>
                <a:latin typeface="Monotype Corsiva" panose="03010101010201010101" pitchFamily="66" charset="0"/>
              </a:rPr>
              <a:t>:</a:t>
            </a:r>
          </a:p>
          <a:p>
            <a:pPr marL="0" indent="0">
              <a:buNone/>
            </a:pPr>
            <a:r>
              <a:rPr lang="ru-RU" sz="7200" dirty="0">
                <a:solidFill>
                  <a:srgbClr val="C00000"/>
                </a:solidFill>
                <a:latin typeface="Monotype Corsiva" panose="03010101010201010101" pitchFamily="66" charset="0"/>
              </a:rPr>
              <a:t>Снег получается с завитушками, твердый и рассыпчатый. </a:t>
            </a:r>
          </a:p>
          <a:p>
            <a:pPr marL="0" indent="0">
              <a:buNone/>
            </a:pPr>
            <a:r>
              <a:rPr lang="ru-RU" sz="7200" dirty="0">
                <a:solidFill>
                  <a:srgbClr val="C00000"/>
                </a:solidFill>
                <a:latin typeface="Monotype Corsiva" panose="03010101010201010101" pitchFamily="66" charset="0"/>
              </a:rPr>
              <a:t>Лепить его не получится. Зато очень приятно пересыпать в руках: он так интересно </a:t>
            </a:r>
            <a:r>
              <a:rPr lang="ru-RU" sz="7200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похрустывает</a:t>
            </a:r>
            <a:r>
              <a:rPr lang="ru-RU" sz="7200" dirty="0">
                <a:solidFill>
                  <a:srgbClr val="C00000"/>
                </a:solidFill>
                <a:latin typeface="Monotype Corsiva" panose="03010101010201010101" pitchFamily="66" charset="0"/>
              </a:rPr>
              <a:t>! </a:t>
            </a:r>
          </a:p>
          <a:p>
            <a:pPr marL="0" indent="0">
              <a:buNone/>
            </a:pPr>
            <a:r>
              <a:rPr lang="ru-RU" sz="7200" dirty="0">
                <a:solidFill>
                  <a:srgbClr val="C00000"/>
                </a:solidFill>
                <a:latin typeface="Monotype Corsiva" panose="03010101010201010101" pitchFamily="66" charset="0"/>
              </a:rPr>
              <a:t>И руки, и предметы от него очищаются в один момент - достаточно просто стряхнуть присыпку.</a:t>
            </a:r>
          </a:p>
          <a:p>
            <a:pPr marL="0" indent="0">
              <a:buNone/>
            </a:pPr>
            <a:r>
              <a:rPr lang="ru-RU" sz="7200" dirty="0">
                <a:solidFill>
                  <a:srgbClr val="C00000"/>
                </a:solidFill>
                <a:latin typeface="Monotype Corsiva" panose="03010101010201010101" pitchFamily="66" charset="0"/>
              </a:rPr>
              <a:t>Такой снег идеально подходит, чтобы создавать из него новогодние композиции</a:t>
            </a:r>
            <a:r>
              <a:rPr lang="ru-RU" sz="72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.</a:t>
            </a:r>
            <a:endParaRPr lang="ru-RU" sz="72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30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K\Desktop\1642482001_4-abrakadabra-fun-p-fon-dlya-prezentatsii-po-eksperimentirovan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9"/>
          <a:stretch/>
        </p:blipFill>
        <p:spPr bwMode="auto">
          <a:xfrm>
            <a:off x="0" y="17512"/>
            <a:ext cx="9143999" cy="68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188640"/>
            <a:ext cx="8964487" cy="648072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4900" b="1" u="sng" dirty="0">
                <a:solidFill>
                  <a:srgbClr val="C00000"/>
                </a:solidFill>
                <a:latin typeface="Monotype Corsiva" panose="03010101010201010101" pitchFamily="66" charset="0"/>
              </a:rPr>
              <a:t>Неньютоновский снег</a:t>
            </a:r>
            <a:endParaRPr lang="ru-RU" sz="4900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4900" dirty="0">
                <a:solidFill>
                  <a:srgbClr val="C00000"/>
                </a:solidFill>
                <a:latin typeface="Monotype Corsiva" panose="03010101010201010101" pitchFamily="66" charset="0"/>
              </a:rPr>
              <a:t>Потребуется:</a:t>
            </a:r>
          </a:p>
          <a:p>
            <a:pPr marL="0" indent="0">
              <a:buNone/>
            </a:pPr>
            <a:r>
              <a:rPr lang="ru-RU" sz="4900" dirty="0">
                <a:solidFill>
                  <a:srgbClr val="C00000"/>
                </a:solidFill>
                <a:latin typeface="Monotype Corsiva" panose="03010101010201010101" pitchFamily="66" charset="0"/>
              </a:rPr>
              <a:t>2 стакана соды</a:t>
            </a:r>
          </a:p>
          <a:p>
            <a:pPr marL="0" indent="0">
              <a:buNone/>
            </a:pPr>
            <a:r>
              <a:rPr lang="ru-RU" sz="4900" dirty="0">
                <a:solidFill>
                  <a:srgbClr val="C00000"/>
                </a:solidFill>
                <a:latin typeface="Monotype Corsiva" panose="03010101010201010101" pitchFamily="66" charset="0"/>
              </a:rPr>
              <a:t>1,5 стакана картофельного крахмала</a:t>
            </a:r>
          </a:p>
          <a:p>
            <a:pPr marL="0" indent="0">
              <a:buNone/>
            </a:pPr>
            <a:r>
              <a:rPr lang="ru-RU" sz="4900" dirty="0">
                <a:solidFill>
                  <a:srgbClr val="C00000"/>
                </a:solidFill>
                <a:latin typeface="Monotype Corsiva" panose="03010101010201010101" pitchFamily="66" charset="0"/>
              </a:rPr>
              <a:t>1 стакан воды</a:t>
            </a:r>
          </a:p>
          <a:p>
            <a:pPr marL="0" indent="0">
              <a:buNone/>
            </a:pPr>
            <a:r>
              <a:rPr lang="ru-RU" sz="4900" dirty="0">
                <a:solidFill>
                  <a:srgbClr val="C00000"/>
                </a:solidFill>
                <a:latin typeface="Monotype Corsiva" panose="03010101010201010101" pitchFamily="66" charset="0"/>
              </a:rPr>
              <a:t> Смешайте в миске соду и крахмал. Добавьте к ним воду и тщательно перемещайте смесь.</a:t>
            </a:r>
          </a:p>
          <a:p>
            <a:pPr marL="0" indent="0">
              <a:buNone/>
            </a:pPr>
            <a:r>
              <a:rPr lang="ru-RU" sz="4900" u="sng" dirty="0">
                <a:solidFill>
                  <a:srgbClr val="C00000"/>
                </a:solidFill>
                <a:latin typeface="Monotype Corsiva" panose="03010101010201010101" pitchFamily="66" charset="0"/>
              </a:rPr>
              <a:t>Результат</a:t>
            </a:r>
            <a:endParaRPr lang="ru-RU" sz="4900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4900" dirty="0">
                <a:solidFill>
                  <a:srgbClr val="C00000"/>
                </a:solidFill>
                <a:latin typeface="Monotype Corsiva" panose="03010101010201010101" pitchFamily="66" charset="0"/>
              </a:rPr>
              <a:t>Мы получаем классическую неньютоновскую жидкость. То есть такую жидкость, которая при резких воздействиях ведет себя как твердое тело, а в состоянии покоя - как обычная жидкость. </a:t>
            </a:r>
          </a:p>
          <a:p>
            <a:pPr marL="0" indent="0">
              <a:buNone/>
            </a:pPr>
            <a:r>
              <a:rPr lang="ru-RU" sz="4900" dirty="0">
                <a:solidFill>
                  <a:srgbClr val="C00000"/>
                </a:solidFill>
                <a:latin typeface="Monotype Corsiva" panose="03010101010201010101" pitchFamily="66" charset="0"/>
              </a:rPr>
              <a:t>Попробуйте набрать пригоршню этого текучего снега и быстро слепить из него снежок, а потом остановитесь - снежок тут же растает у вас на ладони. </a:t>
            </a:r>
          </a:p>
          <a:p>
            <a:pPr marL="0" indent="0">
              <a:buNone/>
            </a:pPr>
            <a:r>
              <a:rPr lang="ru-RU" sz="4900" dirty="0">
                <a:solidFill>
                  <a:srgbClr val="C00000"/>
                </a:solidFill>
                <a:latin typeface="Monotype Corsiva" panose="03010101010201010101" pitchFamily="66" charset="0"/>
              </a:rPr>
              <a:t>Убирать после игр с таким снегом тоже очень просто. Все пролитые "капли" тут же становятся твердыми и легко снимаются с поверхностей.</a:t>
            </a:r>
            <a:br>
              <a:rPr lang="ru-RU" sz="49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4900" dirty="0">
                <a:solidFill>
                  <a:srgbClr val="C00000"/>
                </a:solidFill>
                <a:latin typeface="Monotype Corsiva" panose="03010101010201010101" pitchFamily="66" charset="0"/>
              </a:rPr>
              <a:t>Только не выливайте смесь после игры в унитаз или раковину - она не растворяется в воде и может забить канализацию. Просто завяжите ее в пакетик и выбросьте с твердым мусором.</a:t>
            </a:r>
          </a:p>
          <a:p>
            <a:pPr marL="0" indent="0">
              <a:buNone/>
            </a:pPr>
            <a:r>
              <a:rPr lang="ru-RU" sz="4900" b="1" u="sng" dirty="0">
                <a:solidFill>
                  <a:srgbClr val="C00000"/>
                </a:solidFill>
                <a:latin typeface="Monotype Corsiva" panose="03010101010201010101" pitchFamily="66" charset="0"/>
              </a:rPr>
              <a:t>Хрустящий снег из крахмала</a:t>
            </a:r>
            <a:endParaRPr lang="ru-RU" sz="4900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49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Потребуется:</a:t>
            </a:r>
            <a:endParaRPr lang="ru-RU" sz="4900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4900" dirty="0">
                <a:solidFill>
                  <a:srgbClr val="C00000"/>
                </a:solidFill>
                <a:latin typeface="Monotype Corsiva" panose="03010101010201010101" pitchFamily="66" charset="0"/>
              </a:rPr>
              <a:t>2 стакана картофельного крахмала</a:t>
            </a:r>
          </a:p>
          <a:p>
            <a:pPr marL="0" indent="0">
              <a:buNone/>
            </a:pPr>
            <a:r>
              <a:rPr lang="ru-RU" sz="4900" dirty="0">
                <a:solidFill>
                  <a:srgbClr val="C00000"/>
                </a:solidFill>
                <a:latin typeface="Monotype Corsiva" panose="03010101010201010101" pitchFamily="66" charset="0"/>
              </a:rPr>
              <a:t>1/4 стакана  детского массажного масла (можно вместо него взять светлое растительное, лучше рафинированное без запаха)</a:t>
            </a:r>
          </a:p>
          <a:p>
            <a:pPr marL="0" indent="0">
              <a:buNone/>
            </a:pPr>
            <a:r>
              <a:rPr lang="ru-RU" sz="4900" dirty="0">
                <a:solidFill>
                  <a:srgbClr val="C00000"/>
                </a:solidFill>
                <a:latin typeface="Monotype Corsiva" panose="03010101010201010101" pitchFamily="66" charset="0"/>
              </a:rPr>
              <a:t>В миску с крахмалом добавьте масло и тщательно перемешайте.</a:t>
            </a:r>
          </a:p>
          <a:p>
            <a:pPr marL="0" indent="0">
              <a:buNone/>
            </a:pPr>
            <a:r>
              <a:rPr lang="ru-RU" sz="4900" u="sng" dirty="0">
                <a:solidFill>
                  <a:srgbClr val="C00000"/>
                </a:solidFill>
                <a:latin typeface="Monotype Corsiva" panose="03010101010201010101" pitchFamily="66" charset="0"/>
              </a:rPr>
              <a:t>Результат</a:t>
            </a:r>
            <a:r>
              <a:rPr lang="ru-RU" sz="4900" dirty="0">
                <a:solidFill>
                  <a:srgbClr val="C00000"/>
                </a:solidFill>
                <a:latin typeface="Monotype Corsiva" panose="03010101010201010101" pitchFamily="66" charset="0"/>
              </a:rPr>
              <a:t>:</a:t>
            </a:r>
          </a:p>
          <a:p>
            <a:pPr marL="0" indent="0">
              <a:buNone/>
            </a:pPr>
            <a:r>
              <a:rPr lang="ru-RU" sz="4900" dirty="0">
                <a:solidFill>
                  <a:srgbClr val="C00000"/>
                </a:solidFill>
                <a:latin typeface="Monotype Corsiva" panose="03010101010201010101" pitchFamily="66" charset="0"/>
              </a:rPr>
              <a:t>Этот снег получается сухой, в меру рассыпчатый. При этом из него можно лепить снежки и утрамбовывать в любой форме. </a:t>
            </a:r>
          </a:p>
          <a:p>
            <a:pPr marL="0" indent="0">
              <a:buNone/>
            </a:pPr>
            <a:r>
              <a:rPr lang="ru-RU" sz="4900" dirty="0">
                <a:solidFill>
                  <a:srgbClr val="C00000"/>
                </a:solidFill>
                <a:latin typeface="Monotype Corsiva" panose="03010101010201010101" pitchFamily="66" charset="0"/>
              </a:rPr>
              <a:t>Этот снег приятно хрустит - совсем как настоящий на морозе!</a:t>
            </a:r>
          </a:p>
          <a:p>
            <a:pPr marL="0" indent="0">
              <a:buNone/>
            </a:pPr>
            <a:r>
              <a:rPr lang="ru-RU" sz="4900" dirty="0">
                <a:solidFill>
                  <a:srgbClr val="C00000"/>
                </a:solidFill>
                <a:latin typeface="Monotype Corsiva" panose="03010101010201010101" pitchFamily="66" charset="0"/>
              </a:rPr>
              <a:t>Из-за масла он очень приятен на ощупь. Но это же усложняет уборку после игры - все предметы, побывавшие в снегу, становятся слегка масляными.</a:t>
            </a:r>
          </a:p>
          <a:p>
            <a:pPr marL="0" indent="0">
              <a:buNone/>
            </a:pPr>
            <a:endParaRPr lang="ru-RU" sz="900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30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K\Desktop\1642482001_4-abrakadabra-fun-p-fon-dlya-prezentatsii-po-eksperimentirovan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9"/>
          <a:stretch/>
        </p:blipFill>
        <p:spPr bwMode="auto">
          <a:xfrm>
            <a:off x="0" y="17512"/>
            <a:ext cx="9143999" cy="684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C00000"/>
                </a:solidFill>
                <a:latin typeface="Monotype Corsiva" panose="03010101010201010101" pitchFamily="66" charset="0"/>
              </a:rPr>
              <a:t>Нежный снег из муки</a:t>
            </a:r>
            <a:endParaRPr lang="ru-RU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</a:rPr>
              <a:t>Потребуется: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</a:rPr>
              <a:t>2 стакана пшеничной муки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</a:rPr>
              <a:t>1/4 стакана  детского массажного масла (можно вместо него взять светлое растительного масло)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</a:rPr>
              <a:t>В миску с мукой добавьте масло и тщательно перемешайте.</a:t>
            </a:r>
          </a:p>
          <a:p>
            <a:pPr marL="0" indent="0">
              <a:buNone/>
            </a:pPr>
            <a:r>
              <a:rPr lang="ru-RU" u="sng" dirty="0">
                <a:solidFill>
                  <a:srgbClr val="C00000"/>
                </a:solidFill>
                <a:latin typeface="Monotype Corsiva" panose="03010101010201010101" pitchFamily="66" charset="0"/>
              </a:rPr>
              <a:t>Результат</a:t>
            </a:r>
            <a: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</a:rPr>
              <a:t>Снег получается более влажный, чем в прошлом рецепте, он уже не хрустит, сильнее сбивается в комки и имеет слегка желтоватый оттенок. Но лепится он даже лучше и на ощупь гораздо нежнее крахмального. </a:t>
            </a:r>
          </a:p>
          <a:p>
            <a:pPr marL="0" indent="0">
              <a:buNone/>
            </a:pPr>
            <a:r>
              <a:rPr lang="ru-RU" b="1" u="sng" dirty="0">
                <a:solidFill>
                  <a:srgbClr val="C00000"/>
                </a:solidFill>
                <a:latin typeface="Monotype Corsiva" panose="03010101010201010101" pitchFamily="66" charset="0"/>
              </a:rPr>
              <a:t>Ароматный снег из пены для бритья</a:t>
            </a:r>
            <a:endParaRPr lang="ru-RU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</a:rPr>
              <a:t>Потребуется: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</a:rPr>
              <a:t>2 стакана соды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</a:rPr>
              <a:t>Пена для бритья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</a:rPr>
              <a:t>Выдавите из баллончика целую миску пены для бритья. Постепенно добавляйте соду и перемешивайте. Пена опадет равномерно смешается с содой.</a:t>
            </a:r>
          </a:p>
          <a:p>
            <a:pPr marL="0" indent="0">
              <a:buNone/>
            </a:pPr>
            <a:r>
              <a:rPr lang="ru-RU" u="sng" dirty="0">
                <a:solidFill>
                  <a:srgbClr val="C00000"/>
                </a:solidFill>
                <a:latin typeface="Monotype Corsiva" panose="03010101010201010101" pitchFamily="66" charset="0"/>
              </a:rPr>
              <a:t>Результат</a:t>
            </a:r>
            <a: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</a:rPr>
              <a:t>Снег получается немного влажный и очень пахучий. Снег безупречно белоснежный и отлично лепится! 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</a:rPr>
              <a:t>От этого снега руки становятся немного липкими, но очень легко отмываются обычной теплой водой.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0359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104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Изучаем снег с детьми</vt:lpstr>
      <vt:lpstr>Делаем искусственный снег с детьми</vt:lpstr>
      <vt:lpstr>Презентация PowerPoint</vt:lpstr>
      <vt:lpstr>«Волшебный снег»</vt:lpstr>
      <vt:lpstr>Презентация PowerPoint</vt:lpstr>
      <vt:lpstr>Презентация PowerPoint</vt:lpstr>
      <vt:lpstr>Презентация PowerPoint</vt:lpstr>
      <vt:lpstr>Антистресс из волшебного снега</vt:lpstr>
      <vt:lpstr>Антистресс для наших деток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PK</dc:creator>
  <cp:lastModifiedBy>PK</cp:lastModifiedBy>
  <cp:revision>12</cp:revision>
  <dcterms:created xsi:type="dcterms:W3CDTF">2024-02-14T12:19:13Z</dcterms:created>
  <dcterms:modified xsi:type="dcterms:W3CDTF">2024-02-15T01:51:57Z</dcterms:modified>
</cp:coreProperties>
</file>