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81" r:id="rId5"/>
    <p:sldId id="282" r:id="rId6"/>
    <p:sldId id="264" r:id="rId7"/>
    <p:sldId id="277" r:id="rId8"/>
    <p:sldId id="265" r:id="rId9"/>
    <p:sldId id="275" r:id="rId10"/>
    <p:sldId id="266" r:id="rId11"/>
    <p:sldId id="267" r:id="rId12"/>
    <p:sldId id="269" r:id="rId13"/>
    <p:sldId id="276" r:id="rId14"/>
    <p:sldId id="271" r:id="rId15"/>
    <p:sldId id="270" r:id="rId16"/>
    <p:sldId id="278" r:id="rId17"/>
    <p:sldId id="279" r:id="rId18"/>
    <p:sldId id="280" r:id="rId19"/>
    <p:sldId id="268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4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DA0D21-E690-41F9-9C20-62BBF445D67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EC5C5E-BD5A-48AA-AFA1-A0550274C6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83671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д/с № 5 «Родничок»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с.Сарыг-Сеп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44598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«Нетрадиционные техники рисования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прозрачном мольберте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работе с детьми»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980" y="4869160"/>
            <a:ext cx="7673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Салчак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Светлана Сергеевна</a:t>
            </a:r>
          </a:p>
          <a:p>
            <a:pPr algn="ctr"/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48489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305066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Поролоновые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рисунки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Света\IMG-5f3f08b1bb01760e6069f1c604437769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1715" y="306919"/>
            <a:ext cx="5272698" cy="7423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3169" y="332656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монотопии</a:t>
            </a:r>
            <a:endParaRPr lang="ru-RU" sz="3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1265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51" y="2564904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520509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.Рисуем </a:t>
            </a: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очереди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66247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3233" r="575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2770" y="26064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.Рисуем с натуры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27" y="1245407"/>
            <a:ext cx="7094719" cy="532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.Рисунок портрет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6798499" cy="509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6742"/>
            <a:ext cx="7668344" cy="57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3326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Мастер-класс родителям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42390"/>
            <a:ext cx="716428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9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/>
          <a:stretch/>
        </p:blipFill>
        <p:spPr>
          <a:xfrm rot="5400000">
            <a:off x="2114410" y="702014"/>
            <a:ext cx="6069452" cy="547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1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332656"/>
            <a:ext cx="65527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4.Точечный рисунок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Берется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ватная палочка и окунается в густую краску. Затем нужно поставить ее перпендикулярно к стеклу и начать изображать рисунок точками.</a:t>
            </a:r>
          </a:p>
        </p:txBody>
      </p:sp>
      <p:pic>
        <p:nvPicPr>
          <p:cNvPr id="1026" name="Picture 2" descr="C:\Users\Ирина\Desktop\Света\20190402_093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2536"/>
            <a:ext cx="6120680" cy="3894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2" y="0"/>
            <a:ext cx="9176412" cy="6909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750183"/>
            <a:ext cx="6876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3200" dirty="0" smtClean="0">
                <a:cs typeface="Times New Roman" pitchFamily="18" charset="0"/>
              </a:rPr>
              <a:t>Развивать высшие психические функции и творческое мышление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7410" name="Picture 2" descr="https://img3.stockfresh.com/files/o/orensila/m/17/5226102_stock-vector-girl-standing-near-easel-painter-picture-of-cherry-bloss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96952"/>
            <a:ext cx="3096344" cy="375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5914" y="1484784"/>
            <a:ext cx="7184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briola" pitchFamily="82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04664"/>
            <a:ext cx="64807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/>
              <a:t>Развитие </a:t>
            </a:r>
            <a:r>
              <a:rPr lang="ru-RU" sz="2200" dirty="0" err="1"/>
              <a:t>цветовосприятия</a:t>
            </a:r>
            <a:r>
              <a:rPr lang="ru-RU" sz="2200" dirty="0"/>
              <a:t> и сенсорного развития.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/>
              <a:t>Развитие общей и мелкой моторики.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/>
              <a:t>Развитие речи и мышления.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/>
              <a:t>Профилактика и коррекция тревожности и страхов, связанных с результатом деятельности (боязнь ошибки – </a:t>
            </a:r>
            <a:r>
              <a:rPr lang="ru-RU" sz="2200" dirty="0" err="1"/>
              <a:t>изотерапия</a:t>
            </a:r>
            <a:r>
              <a:rPr lang="ru-RU" sz="2200" dirty="0"/>
              <a:t> на стекле снимает страх, что что-то плохо получится, ведь краски не разливаются от неосторожного движения, а под рукой всегда есть салфетка).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/>
              <a:t>Преодоление недостатков развития личностных качеств, обусловленных зрительной недостаточностью, таких как неуверенность, неумение преодолевать трудности, ранимость, робость, ощущение несостоятельности.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1026" name="Picture 2" descr="F:\Света\IMG-2eb538d7b5ad1f2e6c3fcfb194f74564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3" b="9888"/>
          <a:stretch/>
        </p:blipFill>
        <p:spPr bwMode="auto">
          <a:xfrm>
            <a:off x="2411760" y="1772816"/>
            <a:ext cx="6156684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750183"/>
            <a:ext cx="687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cs typeface="Times New Roman" pitchFamily="18" charset="0"/>
              </a:rPr>
              <a:t>Материал для мольберта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5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2050" name="Picture 2" descr="F:\Света\IMG-5b869572e2af4e43193022fd26cf8eb8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388" r="25682" b="-388"/>
          <a:stretch/>
        </p:blipFill>
        <p:spPr bwMode="auto">
          <a:xfrm>
            <a:off x="2483768" y="1412776"/>
            <a:ext cx="6120680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380562"/>
            <a:ext cx="695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cs typeface="Times New Roman" pitchFamily="18" charset="0"/>
              </a:rPr>
              <a:t>Материал для творческий работ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8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" y="0"/>
            <a:ext cx="915031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340769"/>
            <a:ext cx="6192688" cy="4104455"/>
          </a:xfrm>
          <a:prstGeom prst="rect">
            <a:avLst/>
          </a:prstGeom>
        </p:spPr>
        <p:txBody>
          <a:bodyPr wrap="square">
            <a:prstTxWarp prst="textCascadeUp">
              <a:avLst>
                <a:gd name="adj" fmla="val 8823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нетрадиционной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техники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изобразительного 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6" y="0"/>
            <a:ext cx="9144000" cy="6857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9313" y="450937"/>
            <a:ext cx="6858000" cy="5956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34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548680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1.Рисование </a:t>
            </a:r>
            <a:r>
              <a:rPr lang="ru-RU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пальцами </a:t>
            </a:r>
            <a:endParaRPr lang="ru-RU" sz="3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ладошкой</a:t>
            </a:r>
            <a:endParaRPr lang="ru-RU" b="1" dirty="0" smtClean="0"/>
          </a:p>
          <a:p>
            <a:pPr marL="342900" indent="-342900" algn="just"/>
            <a:r>
              <a:rPr lang="ru-RU" dirty="0"/>
              <a:t> </a:t>
            </a:r>
            <a:r>
              <a:rPr lang="ru-RU" dirty="0" smtClean="0"/>
              <a:t>     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34" r="23762"/>
          <a:stretch/>
        </p:blipFill>
        <p:spPr>
          <a:xfrm>
            <a:off x="2411760" y="1750220"/>
            <a:ext cx="5616623" cy="477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06386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721</TotalTime>
  <Words>163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ДОШКОЛЬНОЕ</dc:creator>
  <cp:lastModifiedBy>PK</cp:lastModifiedBy>
  <cp:revision>30</cp:revision>
  <dcterms:created xsi:type="dcterms:W3CDTF">2018-01-11T17:12:58Z</dcterms:created>
  <dcterms:modified xsi:type="dcterms:W3CDTF">2024-02-09T04:15:24Z</dcterms:modified>
</cp:coreProperties>
</file>