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9" r:id="rId5"/>
    <p:sldId id="259" r:id="rId6"/>
    <p:sldId id="260" r:id="rId7"/>
    <p:sldId id="261" r:id="rId8"/>
    <p:sldId id="268" r:id="rId9"/>
    <p:sldId id="262" r:id="rId10"/>
    <p:sldId id="263" r:id="rId11"/>
    <p:sldId id="264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фон для презентация стихи агния бар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10671"/>
            <a:ext cx="1933575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по запросу фон для презентация стихи агния бар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3078" name="Picture 6" descr="Картинки по запросу фон для презентация стихи агния бар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3068960"/>
            <a:ext cx="3911823" cy="2915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0375" y="157571"/>
            <a:ext cx="843210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детский сад № 5 «Родничок» комбинированного вида с. Сарыг-Сеп</a:t>
            </a:r>
          </a:p>
          <a:p>
            <a:pPr algn="ctr"/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pPr algn="ctr"/>
            <a:endParaRPr lang="ru-RU" b="1" dirty="0">
              <a:solidFill>
                <a:schemeClr val="tx2">
                  <a:lumMod val="75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Проект: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   «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Мои любимые игрушки»</a:t>
            </a:r>
            <a:endParaRPr lang="ru-RU" sz="3200" dirty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 по </a:t>
            </a:r>
            <a:r>
              <a:rPr lang="ru-RU" sz="32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стихам А.Л. Барто</a:t>
            </a: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  <a:p>
            <a:pPr algn="ctr"/>
            <a:endParaRPr lang="ru-RU" sz="3200" dirty="0">
              <a:solidFill>
                <a:srgbClr val="FF0000"/>
              </a:solidFill>
            </a:endParaRPr>
          </a:p>
          <a:p>
            <a:pPr algn="r"/>
            <a:endParaRPr lang="ru-RU" dirty="0">
              <a:solidFill>
                <a:srgbClr val="FF0000"/>
              </a:solidFill>
            </a:endParaRPr>
          </a:p>
          <a:p>
            <a:pPr algn="r"/>
            <a:endParaRPr lang="ru-RU" dirty="0">
              <a:solidFill>
                <a:srgbClr val="FF0000"/>
              </a:solidFill>
            </a:endParaRPr>
          </a:p>
          <a:p>
            <a:pPr algn="r"/>
            <a:endParaRPr lang="ru-RU" dirty="0">
              <a:solidFill>
                <a:srgbClr val="FF0000"/>
              </a:solidFill>
            </a:endParaRPr>
          </a:p>
          <a:p>
            <a:pPr algn="r"/>
            <a:endParaRPr lang="ru-RU" dirty="0" smtClean="0">
              <a:solidFill>
                <a:srgbClr val="FF0000"/>
              </a:solidFill>
            </a:endParaRPr>
          </a:p>
          <a:p>
            <a:pPr algn="r"/>
            <a:endParaRPr lang="ru-RU" dirty="0">
              <a:solidFill>
                <a:srgbClr val="FF0000"/>
              </a:solidFill>
            </a:endParaRPr>
          </a:p>
          <a:p>
            <a:pPr algn="r"/>
            <a:endParaRPr lang="ru-RU" dirty="0" smtClean="0">
              <a:solidFill>
                <a:srgbClr val="FF0000"/>
              </a:solidFill>
            </a:endParaRPr>
          </a:p>
          <a:p>
            <a:pPr algn="r"/>
            <a:r>
              <a:rPr lang="ru-RU" dirty="0" smtClean="0">
                <a:solidFill>
                  <a:srgbClr val="C00000"/>
                </a:solidFill>
              </a:rPr>
              <a:t>Воспитатель </a:t>
            </a:r>
            <a:r>
              <a:rPr lang="ru-RU" dirty="0">
                <a:solidFill>
                  <a:srgbClr val="C00000"/>
                </a:solidFill>
              </a:rPr>
              <a:t>2 младшей группы</a:t>
            </a:r>
          </a:p>
          <a:p>
            <a:pPr algn="r"/>
            <a:r>
              <a:rPr lang="ru-RU" dirty="0">
                <a:solidFill>
                  <a:srgbClr val="C00000"/>
                </a:solidFill>
              </a:rPr>
              <a:t>Салчак Светлана Сергеевна</a:t>
            </a:r>
          </a:p>
          <a:p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28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680520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Картинки по запросу картинка к стихотворению А. Барто &quot;Мишка-косолапый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587" y="332656"/>
            <a:ext cx="3091774" cy="17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76" y="2029452"/>
            <a:ext cx="3395613" cy="4527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0080" y="429309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"Зайку бросила хозяйка.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Под дождём остался зайка.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Со скамейки слезть не смог,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Весь до ниточки промок."</a:t>
            </a:r>
          </a:p>
        </p:txBody>
      </p:sp>
    </p:spTree>
    <p:extLst>
      <p:ext uri="{BB962C8B-B14F-4D97-AF65-F5344CB8AC3E}">
        <p14:creationId xmlns:p14="http://schemas.microsoft.com/office/powerpoint/2010/main" val="277941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14796"/>
            <a:ext cx="4176465" cy="6599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Картинки по запросу картинка к стихотворению А. Барто &quot;идет бычок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3504"/>
            <a:ext cx="2051447" cy="2451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29535" y="378157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        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БЫЧОК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Идёт бычок, качается,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Вздыхает на ходу: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- Ох, доска кончается,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Сейчас я упаду!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2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40" y="3356992"/>
            <a:ext cx="4176464" cy="31324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C:\Users\PK\Desktop\проектфото\20180118_1032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8" r="23620"/>
          <a:stretch/>
        </p:blipFill>
        <p:spPr bwMode="auto">
          <a:xfrm>
            <a:off x="1187624" y="377959"/>
            <a:ext cx="2160240" cy="29948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PK\Desktop\проектфото\20180118_1032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4"/>
          <a:stretch/>
        </p:blipFill>
        <p:spPr bwMode="auto">
          <a:xfrm>
            <a:off x="5190800" y="377959"/>
            <a:ext cx="2938863" cy="3003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2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99792" y="3789040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Спасибо!!!</a:t>
            </a:r>
          </a:p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Всем добра!!!</a:t>
            </a:r>
            <a:endParaRPr lang="ru-RU" sz="54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6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1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260648"/>
            <a:ext cx="633670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Актуальность проекта:</a:t>
            </a:r>
          </a:p>
          <a:p>
            <a:pPr fontAlgn="base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Особое место в дошкольных учреждениях занимает ознакомление детей с художественной литературой как искусством и средством развития интеллекта, речи, позитивного отношения к миру, любви и интереса к книги.</a:t>
            </a:r>
          </a:p>
          <a:p>
            <a:pPr fontAlgn="base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При восприятии литературного произведения малыши, прежде всего, обращают внимание на героев, их интересуют внешность персонажа, его действия, поступки. Младшие дошкольники переживают все, что происходит с героем: бурно радуются победе положительного персонажа, благополучному исходу событий, торжеству добра над злом.</a:t>
            </a:r>
          </a:p>
          <a:p>
            <a:pPr fontAlgn="base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Характерной особенностью детей от 2 до 5 лет является необычайная тяга к ритмически организованному складу речи, звучным ритмам и рифмам, выразительной интонации. Дети любят слушать и читать стихи, явно предпочитая их прозе. В целях нравственного воспитания, безусловно, помогают произведения классиков художественной литературы: К. Чуковского, Г. Ладонщикова, Т. Осеевой, Д. Хармса и многих других.</a:t>
            </a:r>
          </a:p>
          <a:p>
            <a:pPr fontAlgn="base"/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Среди них особое место занимают стихи Агнии Львовны Барто.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1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фон для презентация стихи агния бар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книги А.Барто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9741">
            <a:off x="804066" y="1672950"/>
            <a:ext cx="3053586" cy="381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ниги А.Барто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3149">
            <a:off x="5149515" y="1562144"/>
            <a:ext cx="300705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51720" y="404664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Литература</a:t>
            </a:r>
            <a:endParaRPr lang="ru-RU" sz="5400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361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92696"/>
            <a:ext cx="7200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Цель</a:t>
            </a:r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: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Закрепить знание стихотворений А.Л. Барто, поощрять желание рассказать стихи вместе с воспитателями и самостоятельно.</a:t>
            </a:r>
          </a:p>
          <a:p>
            <a:r>
              <a:rPr lang="ru-RU" sz="2400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Задачи</a:t>
            </a:r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: </a:t>
            </a:r>
            <a:endParaRPr lang="ru-RU" sz="2400" dirty="0" smtClean="0">
              <a:solidFill>
                <a:srgbClr val="C00000"/>
              </a:solidFill>
              <a:latin typeface="Monotype Corsiva" panose="030101010102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учить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детей запоминать 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стихи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закреплять умение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отвечать на вопросы полным предложением; 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п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робуждать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детей к решению проблемных ситуаций, выполнять простые поручения с игрушками самостоятельно или с помощью воспитателя.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в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оспитать бережное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отношение к игрушкам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вызвать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у детей желание интонационно выразительно рассказывать наизусть знакомые 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стихи А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. 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Барто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; </a:t>
            </a:r>
            <a:endParaRPr lang="ru-RU" sz="2400" dirty="0" smtClean="0">
              <a:solidFill>
                <a:schemeClr val="bg2">
                  <a:lumMod val="10000"/>
                </a:schemeClr>
              </a:solidFill>
              <a:latin typeface="Monotype Corsiva" panose="030101010102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формировать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положительное отношение к поэзии; тренировать зрительную память детей.</a:t>
            </a:r>
          </a:p>
        </p:txBody>
      </p:sp>
    </p:spTree>
    <p:extLst>
      <p:ext uri="{BB962C8B-B14F-4D97-AF65-F5344CB8AC3E}">
        <p14:creationId xmlns:p14="http://schemas.microsoft.com/office/powerpoint/2010/main" val="95242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76671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Вид: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Комплексный</a:t>
            </a:r>
            <a:b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Тип: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Игровой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Краткое содержание проекта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Предшествующая работа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– чтение стихов А.Л. Барто, рассматривание иллюстраций книг, заучивание и повторение вместе с воспитателем стихов. Игры с игрушками.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а)Воспитатель формирует проблему – как помочь игрушкам, попавшим в беду? Развитие толерантности, взаимопомощи и взаимовыручки через игрушку.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б)Вводит игровые (сюжетные), ситуации, формирует задачи, как какой игрушке помочь.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в)Организует предметно- речевую деятельность детей с игрушками.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г)Побуждая детей к решению проблемных ситуаций активизируя детскую инициативу на равных партнёрских позициях.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д)Побуждая  детей выполнять совместные движения под музыку с игрушкой.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Место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проведения: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Групповое помещение 2 младшая группа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Сроки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проведения: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ноябрь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Количество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участников проекта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: дети, два 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воспитателя</a:t>
            </a:r>
            <a:endParaRPr lang="ru-RU" dirty="0">
              <a:solidFill>
                <a:schemeClr val="bg2">
                  <a:lumMod val="25000"/>
                </a:schemeClr>
              </a:solidFill>
              <a:latin typeface="Monotype Corsiva" panose="03010101010201010101" pitchFamily="66" charset="0"/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Форма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проведения: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дневная- в повседневной жизни и на занятиях.</a:t>
            </a: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Ожидаемые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результаты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( продукт проекта)</a:t>
            </a:r>
          </a:p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а)Повторяют за воспитателем и самостоятельно знакомые стихи А.Л. Барто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б)Узнают и называют игрушки на каждой странице книги А.Л Барто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в)Дети освоили задачу беречь и оказывать помощь игрушкам.</a:t>
            </a:r>
          </a:p>
          <a:p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 г)Реализуют ситуацию на равных партнёрских позициях с воспитателем</a:t>
            </a:r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, сверстниками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60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5"/>
            <a:ext cx="4104456" cy="3078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Картинки по запросу картинка к стихотворению А. Барто &quot;Наша Таня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015" y="327915"/>
            <a:ext cx="2353177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K\Desktop\проектфото\20180118_1023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962" y="3332519"/>
            <a:ext cx="3986429" cy="2989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371703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 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               "МЯЧИК«</a:t>
            </a:r>
          </a:p>
          <a:p>
            <a:endParaRPr lang="ru-RU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Наша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Таня громко плачет: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Уронила в речку мячик.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— Тише, Танечка, не плачь: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Не утонет в речке мяч.</a:t>
            </a:r>
          </a:p>
        </p:txBody>
      </p:sp>
    </p:spTree>
    <p:extLst>
      <p:ext uri="{BB962C8B-B14F-4D97-AF65-F5344CB8AC3E}">
        <p14:creationId xmlns:p14="http://schemas.microsoft.com/office/powerpoint/2010/main" val="336608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03" y="1052736"/>
            <a:ext cx="3564551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0"/>
          <a:stretch/>
        </p:blipFill>
        <p:spPr bwMode="auto">
          <a:xfrm>
            <a:off x="4572000" y="1052736"/>
            <a:ext cx="3960500" cy="47525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Картинки по запросу картинка к стихотворению А. Барто &quot;ты куда помчался вскачь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36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65186"/>
            <a:ext cx="5101449" cy="3826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 r="46289"/>
          <a:stretch/>
        </p:blipFill>
        <p:spPr bwMode="auto">
          <a:xfrm rot="1356921">
            <a:off x="6561708" y="2690289"/>
            <a:ext cx="1971324" cy="3721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2"/>
          <a:stretch/>
        </p:blipFill>
        <p:spPr bwMode="auto">
          <a:xfrm rot="21042181">
            <a:off x="246639" y="3187527"/>
            <a:ext cx="2026000" cy="321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61575" y="363260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Мишка косолапый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По лесу идёт,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Шишки собирает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И в карман кладёт.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Вдруг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, упала шишка.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Прямо мишке в лоб...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Рассердился Мишка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И ногою - топ!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Больше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я не буду 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Шишки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собирать,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Лягу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я в берлогу,</a:t>
            </a:r>
            <a:b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Буду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Monotype Corsiva" panose="03010101010201010101" pitchFamily="66" charset="0"/>
              </a:rPr>
              <a:t>крепко спать!</a:t>
            </a:r>
          </a:p>
        </p:txBody>
      </p:sp>
    </p:spTree>
    <p:extLst>
      <p:ext uri="{BB962C8B-B14F-4D97-AF65-F5344CB8AC3E}">
        <p14:creationId xmlns:p14="http://schemas.microsoft.com/office/powerpoint/2010/main" val="19638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98</TotalTime>
  <Words>242</Words>
  <Application>Microsoft Office PowerPoint</Application>
  <PresentationFormat>Экран (4:3)</PresentationFormat>
  <Paragraphs>64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PK</dc:creator>
  <cp:lastModifiedBy>PK</cp:lastModifiedBy>
  <cp:revision>12</cp:revision>
  <dcterms:created xsi:type="dcterms:W3CDTF">2018-01-18T12:44:15Z</dcterms:created>
  <dcterms:modified xsi:type="dcterms:W3CDTF">2024-02-08T04:43:35Z</dcterms:modified>
</cp:coreProperties>
</file>