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7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7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7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9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7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4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6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E5AF8-3CC5-4CDF-9F31-9C685C2F885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951A-E175-4138-A4E8-241403B4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687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01782"/>
            <a:ext cx="5306291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марта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торая группа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6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3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687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70418" cy="17407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Выполняем ритмические движения повторяем слова «но-но-но» </a:t>
            </a:r>
            <a:br>
              <a:rPr lang="ru-RU" sz="2800" b="1" dirty="0" smtClean="0"/>
            </a:br>
            <a:r>
              <a:rPr lang="ru-RU" sz="2800" b="1" dirty="0" smtClean="0"/>
              <a:t>«Едем на лошадке»</a:t>
            </a:r>
            <a:endParaRPr lang="ru-RU" sz="2800" b="1" dirty="0"/>
          </a:p>
        </p:txBody>
      </p:sp>
      <p:pic>
        <p:nvPicPr>
          <p:cNvPr id="5" name="Детские распевки -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345" y="2471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687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4" y="365125"/>
            <a:ext cx="4705783" cy="4364038"/>
          </a:xfrm>
        </p:spPr>
        <p:txBody>
          <a:bodyPr>
            <a:noAutofit/>
          </a:bodyPr>
          <a:lstStyle/>
          <a:p>
            <a:r>
              <a:rPr lang="ru-RU" sz="2800" b="1" dirty="0"/>
              <a:t>Слушание музыки "Есть у солнышка дружок" Е. Тиличеевой</a:t>
            </a:r>
            <a:br>
              <a:rPr lang="ru-RU" sz="2800" b="1" dirty="0"/>
            </a:br>
            <a:r>
              <a:rPr lang="ru-RU" sz="2800" b="1" i="1" dirty="0"/>
              <a:t>Слушаем внимательно песню.  Помочь ребенку понять, о чем (о ком) поется.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Для наглядности желательно использовать игрушку петушка, солнышко.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5" name="Есть у солнышка друзья слова Каргановой, музыка Тиличеевой плюс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4005" y="5246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0050" cy="68707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32418" cy="20317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Танец.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Выполнять движения танца, под музыку и слова песни.</a:t>
            </a:r>
            <a:endParaRPr lang="ru-RU" sz="2800" dirty="0"/>
          </a:p>
        </p:txBody>
      </p:sp>
      <p:pic>
        <p:nvPicPr>
          <p:cNvPr id="5" name="Музыкальные игры для малышей - Пяточка-нос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8836" y="2761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0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45727" cy="1754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Игра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провести музыкальную игру, выполнять движения игры под слова музыки</a:t>
            </a:r>
            <a:endParaRPr lang="ru-RU" sz="3200" dirty="0"/>
          </a:p>
        </p:txBody>
      </p:sp>
      <p:pic>
        <p:nvPicPr>
          <p:cNvPr id="5" name="Солнышко и дождик - 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8727" y="2611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Application>Microsoft Office PowerPoint</Application>
  <PresentationFormat>Произвольный</PresentationFormat>
  <Paragraphs>5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МБДОУ №5 «Родничок» комбинированного вида с. Сарыг-Сеп  Дистанционное обучение  I – неделя марта  Вторая группа раннего возраста  Тема: «Весна» 2024 год</vt:lpstr>
      <vt:lpstr>Выполняем ритмические движения повторяем слова «но-но-но»  «Едем на лошадке»</vt:lpstr>
      <vt:lpstr>Слушание музыки "Есть у солнышка дружок" Е. Тиличеевой Слушаем внимательно песню.  Помочь ребенку понять, о чем (о ком) поется. Для наглядности желательно использовать игрушку петушка, солнышко.     </vt:lpstr>
      <vt:lpstr>Танец.  Выполнять движения танца, под музыку и слова песни.</vt:lpstr>
      <vt:lpstr>Игра  провести музыкальную игру, выполнять движения игры под слова музыки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 с. Сарыг-Сеп  Дистанционное обучение  I – неделя марта вторая группа раннего возроста Тема: Весна</dc:title>
  <dc:creator>User</dc:creator>
  <cp:lastModifiedBy>Ирина</cp:lastModifiedBy>
  <cp:revision>14</cp:revision>
  <dcterms:created xsi:type="dcterms:W3CDTF">2023-12-19T02:27:17Z</dcterms:created>
  <dcterms:modified xsi:type="dcterms:W3CDTF">2024-02-29T08:34:13Z</dcterms:modified>
</cp:coreProperties>
</file>