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73" r:id="rId5"/>
    <p:sldId id="275" r:id="rId6"/>
    <p:sldId id="272" r:id="rId7"/>
    <p:sldId id="27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8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815290" cy="38090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МБДОУ 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/с № 5»Родничок» </a:t>
            </a:r>
            <a:b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комбинированного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вида с. Сарыг-Сеп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
</a:t>
            </a: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Дистанционное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обучение </a:t>
            </a:r>
            <a:b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 неделя  (с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по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10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марта 2024 г.)</a:t>
            </a:r>
            <a:b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 </a:t>
            </a:r>
            <a:r>
              <a:rPr lang="ru-RU" sz="31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младш</a:t>
            </a:r>
            <a:r>
              <a:rPr lang="kk-KZ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ая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группа (2-3 года)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 </a:t>
            </a:r>
            <a:r>
              <a:rPr lang="ru-RU" sz="8000" dirty="0" smtClean="0">
                <a:solidFill>
                  <a:srgbClr val="002060"/>
                </a:solidFill>
              </a:rPr>
              <a:t>Тема: «</a:t>
            </a:r>
            <a:r>
              <a:rPr lang="ru-RU" sz="8000" i="1" dirty="0" smtClean="0">
                <a:solidFill>
                  <a:srgbClr val="002060"/>
                </a:solidFill>
              </a:rPr>
              <a:t>Весна</a:t>
            </a:r>
            <a:r>
              <a:rPr lang="ru-RU" sz="8000" dirty="0" smtClean="0">
                <a:solidFill>
                  <a:srgbClr val="002060"/>
                </a:solidFill>
              </a:rPr>
              <a:t>»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143512"/>
            <a:ext cx="6840760" cy="76964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Выполнил: музыкальный руководитель Трегубова В.В</a:t>
            </a:r>
            <a:r>
              <a:rPr lang="ru-RU" sz="59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ru-RU" sz="59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5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/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/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/>
              <a:t>Отправить фотографии можно в группу в </a:t>
            </a:r>
            <a:r>
              <a:rPr lang="ru-RU" dirty="0" err="1" smtClean="0"/>
              <a:t>вайбер</a:t>
            </a:r>
            <a:r>
              <a:rPr lang="ru-RU" dirty="0" smtClean="0"/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Прочитайте стихотворение о весне</a:t>
            </a:r>
          </a:p>
          <a:p>
            <a:r>
              <a:rPr lang="ru-RU" sz="900" dirty="0" smtClean="0"/>
              <a:t> </a:t>
            </a:r>
            <a:r>
              <a:rPr lang="ru-RU" sz="100" dirty="0" smtClean="0"/>
              <a:t>           </a:t>
            </a:r>
            <a:endParaRPr lang="ru-RU" sz="1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Вот и к  нам весна пришла, </a:t>
            </a:r>
          </a:p>
          <a:p>
            <a:pPr algn="ctr">
              <a:buNone/>
            </a:pPr>
            <a:r>
              <a:rPr lang="ru-RU" sz="3600" dirty="0" smtClean="0"/>
              <a:t>Солнце людям принесла.</a:t>
            </a:r>
          </a:p>
          <a:p>
            <a:pPr algn="ctr">
              <a:buNone/>
            </a:pPr>
            <a:r>
              <a:rPr lang="ru-RU" sz="3600" dirty="0" smtClean="0"/>
              <a:t>Солнце ярко засветило</a:t>
            </a:r>
          </a:p>
          <a:p>
            <a:pPr algn="ctr">
              <a:buNone/>
            </a:pPr>
            <a:r>
              <a:rPr lang="ru-RU" sz="3600" dirty="0" smtClean="0"/>
              <a:t>И снежок весь растопило.</a:t>
            </a:r>
          </a:p>
          <a:p>
            <a:pPr algn="ctr">
              <a:buNone/>
            </a:pPr>
            <a:r>
              <a:rPr lang="ru-RU" sz="3600" dirty="0" smtClean="0"/>
              <a:t>                   (М. </a:t>
            </a:r>
            <a:r>
              <a:rPr lang="ru-RU" sz="3600" dirty="0" err="1" smtClean="0"/>
              <a:t>Картушина</a:t>
            </a:r>
            <a:r>
              <a:rPr lang="ru-RU" sz="3600" dirty="0" smtClean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424847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dirty="0" smtClean="0"/>
              <a:t>       В </a:t>
            </a:r>
            <a:r>
              <a:rPr lang="ru-RU" dirty="0"/>
              <a:t>небе, солнышко, постой,</a:t>
            </a:r>
            <a:br>
              <a:rPr lang="ru-RU" dirty="0"/>
            </a:br>
            <a:r>
              <a:rPr lang="ru-RU" dirty="0" smtClean="0"/>
              <a:t>         Вместе </a:t>
            </a:r>
            <a:r>
              <a:rPr lang="ru-RU" dirty="0"/>
              <a:t>с нами песню спой!.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Послушайте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и спойте вместе с ребёнком 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песенку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«Солнышко»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лнышко слова и музыка М. Картушиной (256  kbps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4637" y="2636912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3208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>Спросите у ребёнка, когда он просыпается, он утром умывается? Предложите ребёнку показать, как он умывается </a:t>
            </a:r>
            <a:r>
              <a:rPr lang="ru-RU" sz="2200" dirty="0" smtClean="0"/>
              <a:t>(выполняете вместе с ним движения под музыку по тексту).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844824"/>
            <a:ext cx="692311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Буль, </a:t>
            </a:r>
            <a:r>
              <a:rPr lang="ru-RU" sz="2000" dirty="0" err="1" smtClean="0"/>
              <a:t>буль</a:t>
            </a:r>
            <a:r>
              <a:rPr lang="ru-RU" sz="2000" dirty="0" smtClean="0"/>
              <a:t>, </a:t>
            </a:r>
            <a:r>
              <a:rPr lang="ru-RU" sz="2000" dirty="0" err="1" smtClean="0"/>
              <a:t>буль</a:t>
            </a:r>
            <a:r>
              <a:rPr lang="ru-RU" sz="2000" dirty="0" smtClean="0"/>
              <a:t> – журчит водица.       </a:t>
            </a:r>
          </a:p>
          <a:p>
            <a:pPr marL="0" indent="0">
              <a:buNone/>
            </a:pPr>
            <a:r>
              <a:rPr lang="ru-RU" sz="2000" dirty="0" smtClean="0"/>
              <a:t>Все ребята любят мыться!</a:t>
            </a:r>
          </a:p>
          <a:p>
            <a:pPr marL="0" indent="0">
              <a:buNone/>
            </a:pPr>
            <a:r>
              <a:rPr lang="ru-RU" sz="2000" dirty="0" smtClean="0"/>
              <a:t>Вот так! Хорошо, хорошо!</a:t>
            </a:r>
          </a:p>
          <a:p>
            <a:pPr marL="0" indent="0">
              <a:buNone/>
            </a:pPr>
            <a:r>
              <a:rPr lang="ru-RU" sz="2000" dirty="0" smtClean="0"/>
              <a:t>Руки с мылом мы помыли,</a:t>
            </a:r>
          </a:p>
          <a:p>
            <a:pPr marL="0" indent="0">
              <a:buNone/>
            </a:pPr>
            <a:r>
              <a:rPr lang="ru-RU" sz="2000" dirty="0" smtClean="0"/>
              <a:t>Нос и щёки не забыли!</a:t>
            </a:r>
          </a:p>
          <a:p>
            <a:pPr marL="0" indent="0">
              <a:buNone/>
            </a:pPr>
            <a:r>
              <a:rPr lang="ru-RU" sz="2000" dirty="0" smtClean="0"/>
              <a:t>Вот так! Хорошо, хорошо!</a:t>
            </a:r>
          </a:p>
          <a:p>
            <a:pPr marL="0" indent="0">
              <a:buNone/>
            </a:pPr>
            <a:r>
              <a:rPr lang="ru-RU" sz="2000" dirty="0" smtClean="0"/>
              <a:t>Не ленились вымыть уши, </a:t>
            </a:r>
          </a:p>
          <a:p>
            <a:pPr marL="0" indent="0">
              <a:buNone/>
            </a:pPr>
            <a:r>
              <a:rPr lang="ru-RU" sz="2000" dirty="0" smtClean="0"/>
              <a:t>После вытерлись </a:t>
            </a:r>
            <a:r>
              <a:rPr lang="ru-RU" sz="2000" dirty="0" err="1" smtClean="0"/>
              <a:t>посуше</a:t>
            </a:r>
            <a:r>
              <a:rPr lang="ru-RU" sz="2000" dirty="0" smtClean="0"/>
              <a:t>!</a:t>
            </a:r>
          </a:p>
          <a:p>
            <a:pPr marL="0" indent="0">
              <a:buNone/>
            </a:pPr>
            <a:r>
              <a:rPr lang="ru-RU" sz="2000" dirty="0"/>
              <a:t>Вот так! Хорошо, хорошо</a:t>
            </a:r>
            <a:r>
              <a:rPr lang="ru-RU" sz="2000" dirty="0" smtClean="0"/>
              <a:t>!</a:t>
            </a:r>
          </a:p>
          <a:p>
            <a:pPr marL="0" indent="0">
              <a:buNone/>
            </a:pPr>
            <a:r>
              <a:rPr lang="ru-RU" sz="2000" dirty="0" smtClean="0"/>
              <a:t>Мы помылись как большие,</a:t>
            </a:r>
          </a:p>
          <a:p>
            <a:pPr marL="0" indent="0">
              <a:buNone/>
            </a:pPr>
            <a:r>
              <a:rPr lang="ru-RU" sz="2000" dirty="0" smtClean="0"/>
              <a:t>Вот мы чистые какие!</a:t>
            </a:r>
          </a:p>
          <a:p>
            <a:pPr marL="0" indent="0">
              <a:buNone/>
            </a:pPr>
            <a:r>
              <a:rPr lang="ru-RU" sz="2000" dirty="0"/>
              <a:t>Вот так! Хорошо, </a:t>
            </a:r>
            <a:r>
              <a:rPr lang="ru-RU" sz="2000" dirty="0" smtClean="0"/>
              <a:t> очень хорошо</a:t>
            </a:r>
            <a:r>
              <a:rPr lang="ru-RU" sz="2000" dirty="0"/>
              <a:t>!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Песня Буль,буль Т.Попатенко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18448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404" y="260648"/>
            <a:ext cx="8229600" cy="15841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Сделайте вместе с ребёнком зарядку </a:t>
            </a:r>
            <a:br>
              <a:rPr lang="ru-RU" sz="3200" dirty="0" smtClean="0"/>
            </a:br>
            <a:r>
              <a:rPr lang="ru-RU" sz="2200" i="1" dirty="0" smtClean="0"/>
              <a:t>(пройдите по ссылке и  выполняйте движения под музыку)</a:t>
            </a:r>
            <a:r>
              <a:rPr lang="en-US" sz="2200" i="1" dirty="0" smtClean="0"/>
              <a:t> </a:t>
            </a:r>
            <a:r>
              <a:rPr lang="en-US" sz="2200" dirty="0"/>
              <a:t>https://yandex.ru/video/preview/822185777359569520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404" y="2420888"/>
            <a:ext cx="7643192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156176" cy="43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4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>Вот какие мы молодцы! И умылись, и зарядку сделали. А теперь немного поиграем.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8052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 smtClean="0"/>
              <a:t>Игровое упражнение </a:t>
            </a:r>
            <a:r>
              <a:rPr lang="ru-RU" sz="2400" dirty="0" smtClean="0"/>
              <a:t>«Где же наши ручки?» </a:t>
            </a:r>
          </a:p>
          <a:p>
            <a:pPr marL="0" indent="0">
              <a:buNone/>
            </a:pPr>
            <a:r>
              <a:rPr lang="ru-RU" sz="1400" dirty="0" smtClean="0"/>
              <a:t>                         1.     Где же, где же наши ручки? </a:t>
            </a:r>
            <a:r>
              <a:rPr lang="ru-RU" sz="1400" i="1" dirty="0" smtClean="0"/>
              <a:t>(прячут руки за спиной)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Где же наши ручки?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Где же, где же наши ручки?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Нету наших ручек!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Вот, вот наши ручки,  </a:t>
            </a:r>
            <a:r>
              <a:rPr lang="ru-RU" sz="1400" i="1" dirty="0" smtClean="0"/>
              <a:t>(показывают ручки, вращают кистями)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Вот наши ручки!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Пляшут, пляшут наши ручки,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Пляшут наши ручки!</a:t>
            </a:r>
          </a:p>
          <a:p>
            <a:pPr marL="0" indent="0">
              <a:buNone/>
            </a:pPr>
            <a:r>
              <a:rPr lang="ru-RU" sz="1400" dirty="0" smtClean="0"/>
              <a:t>2.      Где же, где же наши ножки? </a:t>
            </a:r>
            <a:r>
              <a:rPr lang="ru-RU" sz="1400" i="1" dirty="0" smtClean="0"/>
              <a:t>(приседают и обхватывают колени руками)</a:t>
            </a:r>
          </a:p>
          <a:p>
            <a:pPr marL="0" indent="0">
              <a:buNone/>
            </a:pPr>
            <a:r>
              <a:rPr lang="ru-RU" sz="1400" dirty="0" smtClean="0"/>
              <a:t>         Где же наши ножки?</a:t>
            </a:r>
          </a:p>
          <a:p>
            <a:pPr marL="0" indent="0">
              <a:buNone/>
            </a:pPr>
            <a:r>
              <a:rPr lang="ru-RU" sz="1400" dirty="0" smtClean="0"/>
              <a:t>         Где же, где же наши ножки?</a:t>
            </a:r>
          </a:p>
          <a:p>
            <a:pPr marL="0" indent="0">
              <a:buNone/>
            </a:pPr>
            <a:r>
              <a:rPr lang="ru-RU" sz="1400" dirty="0" smtClean="0"/>
              <a:t>         Нету наших ножек!</a:t>
            </a:r>
          </a:p>
          <a:p>
            <a:pPr marL="0" indent="0">
              <a:buNone/>
            </a:pPr>
            <a:r>
              <a:rPr lang="ru-RU" sz="1400" dirty="0" smtClean="0"/>
              <a:t>         Вот, вот наши ножки,  </a:t>
            </a:r>
            <a:r>
              <a:rPr lang="ru-RU" sz="1400" i="1" dirty="0" smtClean="0"/>
              <a:t>(встают и весело топают )</a:t>
            </a:r>
          </a:p>
          <a:p>
            <a:pPr marL="0" indent="0">
              <a:buNone/>
            </a:pPr>
            <a:r>
              <a:rPr lang="ru-RU" sz="1400" dirty="0" smtClean="0"/>
              <a:t>         Вот наши ножки!</a:t>
            </a:r>
          </a:p>
          <a:p>
            <a:pPr marL="0" indent="0">
              <a:buNone/>
            </a:pPr>
            <a:r>
              <a:rPr lang="ru-RU" sz="1400" dirty="0" smtClean="0"/>
              <a:t>         Пляшут, пляшут наши ножки,</a:t>
            </a:r>
          </a:p>
          <a:p>
            <a:pPr marL="0" indent="0">
              <a:buNone/>
            </a:pPr>
            <a:r>
              <a:rPr lang="ru-RU" sz="1400" dirty="0" smtClean="0"/>
              <a:t>         Пляшут наши ножки!</a:t>
            </a:r>
          </a:p>
          <a:p>
            <a:pPr marL="0" indent="0">
              <a:buNone/>
            </a:pPr>
            <a:r>
              <a:rPr lang="ru-RU" sz="1500" dirty="0" smtClean="0"/>
              <a:t>3.      </a:t>
            </a:r>
            <a:r>
              <a:rPr lang="ru-RU" sz="1500" dirty="0"/>
              <a:t>Где же, где же наши </a:t>
            </a:r>
            <a:r>
              <a:rPr lang="ru-RU" sz="1500" dirty="0" smtClean="0"/>
              <a:t>детки</a:t>
            </a:r>
            <a:r>
              <a:rPr lang="ru-RU" sz="1500" dirty="0"/>
              <a:t>? </a:t>
            </a:r>
            <a:r>
              <a:rPr lang="ru-RU" sz="1500" i="1" dirty="0" smtClean="0"/>
              <a:t>(закрывают лицо ладошками)</a:t>
            </a:r>
            <a:endParaRPr lang="ru-RU" sz="1500" i="1" dirty="0"/>
          </a:p>
          <a:p>
            <a:pPr marL="0" indent="0">
              <a:buNone/>
            </a:pPr>
            <a:r>
              <a:rPr lang="ru-RU" sz="1500" dirty="0"/>
              <a:t>         Где же наши </a:t>
            </a:r>
            <a:r>
              <a:rPr lang="ru-RU" sz="1500" dirty="0" smtClean="0"/>
              <a:t>детки</a:t>
            </a:r>
            <a:r>
              <a:rPr lang="ru-RU" sz="1500" dirty="0"/>
              <a:t>?</a:t>
            </a:r>
          </a:p>
          <a:p>
            <a:pPr marL="0" indent="0">
              <a:buNone/>
            </a:pPr>
            <a:r>
              <a:rPr lang="ru-RU" sz="1500" dirty="0"/>
              <a:t>         Где же, где же наши </a:t>
            </a:r>
            <a:r>
              <a:rPr lang="ru-RU" sz="1500" dirty="0" smtClean="0"/>
              <a:t>детки</a:t>
            </a:r>
            <a:r>
              <a:rPr lang="ru-RU" sz="1500" dirty="0"/>
              <a:t>?</a:t>
            </a:r>
          </a:p>
          <a:p>
            <a:pPr marL="0" indent="0">
              <a:buNone/>
            </a:pPr>
            <a:r>
              <a:rPr lang="ru-RU" sz="1500" dirty="0"/>
              <a:t>         Нету наших </a:t>
            </a:r>
            <a:r>
              <a:rPr lang="ru-RU" sz="1500" dirty="0" smtClean="0"/>
              <a:t>деток</a:t>
            </a:r>
            <a:r>
              <a:rPr lang="ru-RU" sz="1500" dirty="0"/>
              <a:t>!</a:t>
            </a:r>
          </a:p>
          <a:p>
            <a:pPr marL="0" indent="0">
              <a:buNone/>
            </a:pPr>
            <a:r>
              <a:rPr lang="ru-RU" sz="1500" dirty="0"/>
              <a:t>         Вот, вот наши </a:t>
            </a:r>
            <a:r>
              <a:rPr lang="ru-RU" sz="1500" dirty="0" smtClean="0"/>
              <a:t>детки</a:t>
            </a:r>
            <a:r>
              <a:rPr lang="ru-RU" sz="1500" dirty="0"/>
              <a:t>,  </a:t>
            </a:r>
            <a:r>
              <a:rPr lang="ru-RU" sz="1500" i="1" dirty="0" smtClean="0"/>
              <a:t>(кружатся, вращая кистями рук)</a:t>
            </a:r>
            <a:endParaRPr lang="ru-RU" sz="1500" i="1" dirty="0"/>
          </a:p>
          <a:p>
            <a:pPr marL="0" indent="0">
              <a:buNone/>
            </a:pPr>
            <a:r>
              <a:rPr lang="ru-RU" sz="1500" dirty="0"/>
              <a:t>         Вот наши </a:t>
            </a:r>
            <a:r>
              <a:rPr lang="ru-RU" sz="1500" dirty="0" smtClean="0"/>
              <a:t>детки</a:t>
            </a:r>
            <a:r>
              <a:rPr lang="ru-RU" sz="1500" dirty="0"/>
              <a:t>!</a:t>
            </a:r>
          </a:p>
          <a:p>
            <a:pPr marL="0" indent="0">
              <a:buNone/>
            </a:pPr>
            <a:r>
              <a:rPr lang="ru-RU" sz="1500" dirty="0"/>
              <a:t>         Пляшут, пляшут </a:t>
            </a:r>
            <a:r>
              <a:rPr lang="ru-RU" sz="1500" dirty="0" smtClean="0"/>
              <a:t>наши детки,</a:t>
            </a:r>
            <a:endParaRPr lang="ru-RU" sz="1500" dirty="0"/>
          </a:p>
          <a:p>
            <a:pPr marL="0" indent="0">
              <a:buNone/>
            </a:pPr>
            <a:r>
              <a:rPr lang="ru-RU" sz="1500" dirty="0"/>
              <a:t>         Пляшут наши </a:t>
            </a:r>
            <a:r>
              <a:rPr lang="ru-RU" sz="1500" dirty="0" smtClean="0"/>
              <a:t>детки</a:t>
            </a:r>
            <a:r>
              <a:rPr lang="ru-RU" sz="1500" dirty="0"/>
              <a:t>!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Неизвестен - Где же наши ручки (классика, исп. Котышева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854402"/>
            <a:ext cx="55937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50059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181" y="2643182"/>
            <a:ext cx="668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384</Words>
  <Application>Microsoft Office PowerPoint</Application>
  <PresentationFormat>Экран (4:3)</PresentationFormat>
  <Paragraphs>66</Paragraphs>
  <Slides>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  МБДОУ д/с № 5»Родничок»  комбинированного вида с. Сарыг-Сеп
Дистанционное обучение  1 неделя  (с 4 по 10 марта 2024 г.) I младшая группа (2-3 года)   Тема: «Весна»</vt:lpstr>
      <vt:lpstr>Уважаемые родители! </vt:lpstr>
      <vt:lpstr>Презентация PowerPoint</vt:lpstr>
      <vt:lpstr>       В небе, солнышко, постой,          Вместе с нами песню спой!.    Послушайте и спойте вместе с ребёнком  песенку «Солнышко»    </vt:lpstr>
      <vt:lpstr>Спросите у ребёнка, когда он просыпается, он утром умывается? Предложите ребёнку показать, как он умывается (выполняете вместе с ним движения под музыку по тексту).</vt:lpstr>
      <vt:lpstr>Сделайте вместе с ребёнком зарядку  (пройдите по ссылке и  выполняйте движения под музыку) https://yandex.ru/video/preview/822185777359569520</vt:lpstr>
      <vt:lpstr>Вот какие мы молодцы! И умылись, и зарядку сделали. А теперь немного поиграем.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49</cp:revision>
  <dcterms:created xsi:type="dcterms:W3CDTF">2017-09-25T05:51:55Z</dcterms:created>
  <dcterms:modified xsi:type="dcterms:W3CDTF">2024-02-29T11:47:45Z</dcterms:modified>
</cp:coreProperties>
</file>