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8" r:id="rId4"/>
    <p:sldId id="273" r:id="rId5"/>
    <p:sldId id="274" r:id="rId6"/>
    <p:sldId id="276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8208E-3A27-4B47-9A83-90D9F5767F68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C5809-EA20-4CA5-8D5C-0CD314FC2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0C5809-EA20-4CA5-8D5C-0CD314FC2C2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hyperlink" Target="http://worldofschool.ru/public/page_images/1027/z4_8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642918"/>
            <a:ext cx="6786610" cy="928694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комбинированного вида с. Сарыг-Сеп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Республика Тыва </a:t>
            </a:r>
            <a:r>
              <a:rPr lang="ru-RU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071678"/>
            <a:ext cx="6572296" cy="3643338"/>
          </a:xfrm>
        </p:spPr>
        <p:txBody>
          <a:bodyPr>
            <a:normAutofit fontScale="92500" lnSpcReduction="10000"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неделя (4-10 марта 2024г.)</a:t>
            </a:r>
          </a:p>
          <a:p>
            <a:r>
              <a:rPr lang="en-US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6615130" cy="457203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ходьба на месте (2-3 мин)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Ноги на ширине ног. Наклоны головой вправо и влево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ДОУ №5\Downloads\6c414dd0-9e6d-472e-8b88-9811656764da.jpeg"/>
          <p:cNvPicPr/>
          <p:nvPr/>
        </p:nvPicPr>
        <p:blipFill>
          <a:blip r:embed="rId4"/>
          <a:srcRect t="7555" r="52378" b="64049"/>
          <a:stretch>
            <a:fillRect/>
          </a:stretch>
        </p:blipFill>
        <p:spPr bwMode="auto">
          <a:xfrm>
            <a:off x="785786" y="571480"/>
            <a:ext cx="435771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c414dd0-9e6d-472e-8b88-9811656764da.jpeg"/>
          <p:cNvPicPr/>
          <p:nvPr/>
        </p:nvPicPr>
        <p:blipFill>
          <a:blip r:embed="rId4"/>
          <a:srcRect t="38319" r="52378" b="33333"/>
          <a:stretch>
            <a:fillRect/>
          </a:stretch>
        </p:blipFill>
        <p:spPr bwMode="auto">
          <a:xfrm>
            <a:off x="2428860" y="4143380"/>
            <a:ext cx="428628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И.п. – ноги на ширине плеч. Махи руками (8-10 раз)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И.п. – стоя на ширине плеч. Повороты корпусом вправо и влево (8-10 раз)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6c414dd0-9e6d-472e-8b88-9811656764da.jpeg"/>
          <p:cNvPicPr/>
          <p:nvPr/>
        </p:nvPicPr>
        <p:blipFill>
          <a:blip r:embed="rId4"/>
          <a:srcRect t="69547" r="52378"/>
          <a:stretch>
            <a:fillRect/>
          </a:stretch>
        </p:blipFill>
        <p:spPr bwMode="auto">
          <a:xfrm>
            <a:off x="1142976" y="571480"/>
            <a:ext cx="400052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0uoUi5vTzZw.jpg"/>
          <p:cNvPicPr/>
          <p:nvPr/>
        </p:nvPicPr>
        <p:blipFill>
          <a:blip r:embed="rId5"/>
          <a:srcRect t="4281" r="51092" b="67468"/>
          <a:stretch>
            <a:fillRect/>
          </a:stretch>
        </p:blipFill>
        <p:spPr bwMode="auto">
          <a:xfrm>
            <a:off x="3000364" y="4357694"/>
            <a:ext cx="3405421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000108"/>
            <a:ext cx="5214974" cy="2928958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1. И.п. - прыжком ноги врозь, выдох.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И.п. - прыжком, вдох.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И.п. - прыжком ноги врозь, выдох. 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 И.п. – прыжком, вдох. Выполнить 8-10 раз.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://worldofschool.ru/public/page_images/1027/470x0-z4_8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52" y="1071546"/>
            <a:ext cx="4610101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6329378" cy="4143404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Подвижная игра «Найди свой Цвет»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трех местах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зала положены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(веревки)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обручи, в них стоят кубики разных цветов. Ребёнок занимает своё место вокруг кубика определённого цвета. Взрослый предлагает запомнить цвет своего кубика, затем по сигналу ребёнок бегает по залу. На сигнал: «Найди свой цвет!» – ребёнок старается занять своё место около обруча, в котором находиться кубик соответствующего цвета. Игра повторяется 3-4 раза.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6357982" cy="2143140"/>
          </a:xfrm>
        </p:spPr>
        <p:txBody>
          <a:bodyPr>
            <a:norm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53</Words>
  <PresentationFormat>Экран (4:3)</PresentationFormat>
  <Paragraphs>21</Paragraphs>
  <Slides>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№5 «Родничок»  комбинированного вида с. Сарыг-Сеп Каа-Хемского района  Республика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     1. И.п. – ходьба на месте (2-3 мин)  2. Ноги на ширине ног. Наклоны головой вправо и влево (8-10 раз) </vt:lpstr>
      <vt:lpstr>      1. И.п. – ноги на ширине плеч. Махи руками (8-10 раз)  2. И.п. – стоя на ширине плеч. Повороты корпусом вправо и влево (8-10 раз)</vt:lpstr>
      <vt:lpstr>             1. И.п. - прыжком ноги врозь, выдох.  2. И.п. - прыжком, вдох.  3. И.п. - прыжком ноги врозь, выдох.  4. И.п. – прыжком, вдох. Выполнить 8-10 раз. </vt:lpstr>
      <vt:lpstr>Подвижная игра «Найди свой Цвет»     В трех местах зала положены (веревки) обручи, в них стоят кубики разных цветов. Ребёнок занимает своё место вокруг кубика определённого цвета. Взрослый предлагает запомнить цвет своего кубика, затем по сигналу ребёнок бегает по залу. На сигнал: «Найди свой цвет!» – ребёнок старается занять своё место около обруча, в котором находиться кубик соответствующего цвета. Игра повторяется 3-4 раза.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 </dc:title>
  <dc:creator>ДОУ №5</dc:creator>
  <cp:lastModifiedBy>Пользователь Windows</cp:lastModifiedBy>
  <cp:revision>7</cp:revision>
  <dcterms:created xsi:type="dcterms:W3CDTF">2024-01-22T11:47:50Z</dcterms:created>
  <dcterms:modified xsi:type="dcterms:W3CDTF">2024-02-04T06:17:35Z</dcterms:modified>
</cp:coreProperties>
</file>