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78" r:id="rId5"/>
    <p:sldId id="273" r:id="rId6"/>
    <p:sldId id="280" r:id="rId7"/>
    <p:sldId id="28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815290" cy="38090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МБДОУ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/с № 5»Родничок» </a:t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комбинированного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вида с. Сарыг-Сеп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Дистанционное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обучение </a:t>
            </a:r>
            <a:b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 неделя  (с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10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марта 2024 г.)</a:t>
            </a:r>
            <a:b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II </a:t>
            </a:r>
            <a:r>
              <a:rPr lang="ru-RU" sz="31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младш</a:t>
            </a:r>
            <a:r>
              <a:rPr lang="kk-KZ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ая</a:t>
            </a:r>
            <a:r>
              <a:rPr lang="ru-RU" sz="3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группа (3 - 4 года)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Тема: «</a:t>
            </a:r>
            <a:r>
              <a:rPr lang="ru-RU" sz="8000" i="1" dirty="0" smtClean="0">
                <a:solidFill>
                  <a:srgbClr val="002060"/>
                </a:solidFill>
              </a:rPr>
              <a:t>8 марта</a:t>
            </a:r>
            <a:r>
              <a:rPr lang="ru-RU" sz="8000" dirty="0" smtClean="0">
                <a:solidFill>
                  <a:srgbClr val="002060"/>
                </a:solidFill>
              </a:rPr>
              <a:t>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143512"/>
            <a:ext cx="6840760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Выполнил: музыкальный руководитель Трегубова В.В</a:t>
            </a:r>
            <a:r>
              <a:rPr lang="ru-RU" sz="59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59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Прочитайте стихотворение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          Запахло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мартом и весною,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          Но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крепко держится зима.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          Число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восьмое не простое - 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          Приходит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праздник к нам в дома.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rebuchet MS"/>
              </a:rPr>
              <a:t>                                                    В</a:t>
            </a:r>
            <a:r>
              <a:rPr lang="ru-RU" sz="2400" i="1" dirty="0">
                <a:solidFill>
                  <a:prstClr val="black"/>
                </a:solidFill>
                <a:latin typeface="Trebuchet MS"/>
              </a:rPr>
              <a:t>. Татаринов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dirty="0" smtClean="0">
                <a:solidFill>
                  <a:prstClr val="black"/>
                </a:solidFill>
                <a:ea typeface="+mn-ea"/>
                <a:cs typeface="+mn-cs"/>
              </a:rPr>
              <a:t>В </a:t>
            </a: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>этот день мамам дарят подарки, цветы.</a:t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50" y="1196752"/>
            <a:ext cx="5875499" cy="5217443"/>
          </a:xfrm>
        </p:spPr>
      </p:pic>
    </p:spTree>
    <p:extLst>
      <p:ext uri="{BB962C8B-B14F-4D97-AF65-F5344CB8AC3E}">
        <p14:creationId xmlns:p14="http://schemas.microsoft.com/office/powerpoint/2010/main" val="324511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>
            <a:normAutofit/>
          </a:bodyPr>
          <a:lstStyle/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Прослушайте  вместе с ребёнком песенку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«Мой подарок маме»</a:t>
            </a:r>
          </a:p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ru-RU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lv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Ответьте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вопросы:</a:t>
            </a:r>
          </a:p>
          <a:p>
            <a:pPr marL="457560" lvl="0" indent="-457200">
              <a:spcBef>
                <a:spcPts val="0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Понравилась песенка?</a:t>
            </a:r>
          </a:p>
          <a:p>
            <a:pPr marL="457560" lvl="0" indent="-457200">
              <a:spcBef>
                <a:spcPts val="0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Какая песенка по характеру – весёлая или грустная?</a:t>
            </a:r>
          </a:p>
          <a:p>
            <a:pPr marL="457560" lvl="0" indent="-457200">
              <a:spcBef>
                <a:spcPts val="0"/>
              </a:spcBef>
              <a:buClr>
                <a:srgbClr val="000000"/>
              </a:buClr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О ком и о чём поётся в песенке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</a:t>
            </a:r>
          </a:p>
          <a:p>
            <a:pPr marL="457560" lvl="0" indent="-457200">
              <a:spcBef>
                <a:spcPts val="0"/>
              </a:spcBef>
              <a:buClr>
                <a:srgbClr val="000000"/>
              </a:buClr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Прослушайте песенку ещё раз.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dirty="0"/>
          </a:p>
        </p:txBody>
      </p:sp>
      <p:pic>
        <p:nvPicPr>
          <p:cNvPr id="4" name="Мой подарок маме (+) stepan_buldakov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1993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75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Предложите ребёнку тоже приготовить подарок для мамы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«Пирожки»</a:t>
            </a:r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Я пеку, пеку, пеку</a:t>
            </a:r>
            <a:r>
              <a:rPr lang="ru-RU" sz="2400" i="1" dirty="0" smtClean="0"/>
              <a:t>,               «лепим» пирожки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Деткам всем по пирожку</a:t>
            </a:r>
            <a:br>
              <a:rPr lang="ru-RU" sz="2800" dirty="0"/>
            </a:br>
            <a:r>
              <a:rPr lang="ru-RU" sz="2800" dirty="0"/>
              <a:t>А для милой </a:t>
            </a:r>
            <a:r>
              <a:rPr lang="ru-RU" sz="2800" dirty="0" smtClean="0"/>
              <a:t>мамочки         </a:t>
            </a:r>
            <a:r>
              <a:rPr lang="ru-RU" sz="2400" i="1" dirty="0" smtClean="0"/>
              <a:t>показываем «прянички»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800" dirty="0"/>
              <a:t>Испеку два пряничка.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Кушай, кушай </a:t>
            </a:r>
            <a:r>
              <a:rPr lang="ru-RU" sz="2800" smtClean="0"/>
              <a:t>мамочка       </a:t>
            </a:r>
            <a:r>
              <a:rPr lang="ru-RU" sz="2400" i="1" smtClean="0"/>
              <a:t>движения по тексту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Вкусные два пряничка.</a:t>
            </a:r>
            <a:br>
              <a:rPr lang="ru-RU" sz="2800" dirty="0"/>
            </a:br>
            <a:r>
              <a:rPr lang="ru-RU" sz="2800" dirty="0"/>
              <a:t>А ребяток позову-</a:t>
            </a:r>
            <a:br>
              <a:rPr lang="ru-RU" sz="2800" dirty="0"/>
            </a:br>
            <a:r>
              <a:rPr lang="ru-RU" sz="2800" dirty="0"/>
              <a:t>Пирожками угощу.</a:t>
            </a:r>
          </a:p>
        </p:txBody>
      </p:sp>
      <p:pic>
        <p:nvPicPr>
          <p:cNvPr id="5" name="Марина Морозова - Пирожки (муз. А. Филиппенко, сл. Н. Кукловской) (голос+инструмент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10215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800" dirty="0" smtClean="0"/>
              <a:t>А теперь  потанцуйте с ребёнком</a:t>
            </a:r>
            <a:br>
              <a:rPr lang="ru-RU" sz="2800" dirty="0" smtClean="0"/>
            </a:br>
            <a:r>
              <a:rPr lang="ru-RU" sz="2800" b="1" dirty="0" smtClean="0"/>
              <a:t>«Танец с мамами»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7638"/>
            <a:ext cx="7704856" cy="517971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По дорожке мы </a:t>
            </a:r>
            <a:r>
              <a:rPr lang="ru-RU" sz="2200" dirty="0" smtClean="0"/>
              <a:t>идем      </a:t>
            </a:r>
            <a:r>
              <a:rPr lang="ru-RU" sz="2100" i="1" dirty="0" smtClean="0"/>
              <a:t>Идём с ребёнком по кругу, держась за руку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Свою </a:t>
            </a:r>
            <a:r>
              <a:rPr lang="ru-RU" sz="2200" dirty="0"/>
              <a:t>мамочку ведем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Мы </a:t>
            </a:r>
            <a:r>
              <a:rPr lang="ru-RU" sz="2200" dirty="0"/>
              <a:t>идем, не спешим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И </a:t>
            </a:r>
            <a:r>
              <a:rPr lang="ru-RU" sz="2200" dirty="0"/>
              <a:t>на мамочку глядим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Мы </a:t>
            </a:r>
            <a:r>
              <a:rPr lang="ru-RU" sz="2200" dirty="0"/>
              <a:t>идем, не спешим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И </a:t>
            </a:r>
            <a:r>
              <a:rPr lang="ru-RU" sz="2200" dirty="0"/>
              <a:t>на мамочку глядим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Мама</a:t>
            </a:r>
            <a:r>
              <a:rPr lang="ru-RU" sz="2200" dirty="0"/>
              <a:t>, мама, посмотри</a:t>
            </a:r>
            <a:r>
              <a:rPr lang="ru-RU" sz="2200" dirty="0" smtClean="0"/>
              <a:t>,   </a:t>
            </a:r>
            <a:r>
              <a:rPr lang="ru-RU" sz="2100" i="1" dirty="0" smtClean="0"/>
              <a:t>Поворачиваемся друг к другу, хлопаем в ладоши</a:t>
            </a:r>
            <a:endParaRPr lang="ru-RU" sz="2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И </a:t>
            </a:r>
            <a:r>
              <a:rPr lang="ru-RU" sz="2200" dirty="0"/>
              <a:t>за мною </a:t>
            </a:r>
            <a:r>
              <a:rPr lang="ru-RU" sz="2200" dirty="0" smtClean="0"/>
              <a:t>повтори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Шлеп </a:t>
            </a:r>
            <a:r>
              <a:rPr lang="ru-RU" sz="2200" dirty="0"/>
              <a:t>да шлеп, ой-ой-ой</a:t>
            </a:r>
            <a:r>
              <a:rPr lang="ru-RU" sz="22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Вот </a:t>
            </a:r>
            <a:r>
              <a:rPr lang="ru-RU" sz="2200" dirty="0"/>
              <a:t>как пляшем мы с тобой</a:t>
            </a:r>
            <a:r>
              <a:rPr lang="ru-RU" sz="22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Шлеп </a:t>
            </a:r>
            <a:r>
              <a:rPr lang="ru-RU" sz="2200" dirty="0"/>
              <a:t>да шлеп, ой-ой-ой</a:t>
            </a:r>
            <a:r>
              <a:rPr lang="ru-RU" sz="22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Вот </a:t>
            </a:r>
            <a:r>
              <a:rPr lang="ru-RU" sz="2200" dirty="0"/>
              <a:t>как пляшем мы с тобой</a:t>
            </a:r>
            <a:r>
              <a:rPr lang="ru-RU" sz="22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Маму </a:t>
            </a:r>
            <a:r>
              <a:rPr lang="ru-RU" sz="2200" dirty="0"/>
              <a:t>за руки </a:t>
            </a:r>
            <a:r>
              <a:rPr lang="ru-RU" sz="2200" dirty="0" smtClean="0"/>
              <a:t>возьмем,     </a:t>
            </a:r>
            <a:r>
              <a:rPr lang="ru-RU" sz="2100" i="1" dirty="0" smtClean="0"/>
              <a:t>Берёмся за руки и качаем руками в стороны</a:t>
            </a:r>
            <a:endParaRPr lang="ru-RU" sz="2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Дружно </a:t>
            </a:r>
            <a:r>
              <a:rPr lang="ru-RU" sz="2200" dirty="0"/>
              <a:t>ручками качнем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Хорошо </a:t>
            </a:r>
            <a:r>
              <a:rPr lang="ru-RU" sz="2200" dirty="0"/>
              <a:t>нам плясать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Вместе </a:t>
            </a:r>
            <a:r>
              <a:rPr lang="ru-RU" sz="2200" dirty="0"/>
              <a:t>ручками </a:t>
            </a:r>
            <a:r>
              <a:rPr lang="ru-RU" sz="2200" dirty="0" smtClean="0"/>
              <a:t>качать.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Хорошо </a:t>
            </a:r>
            <a:r>
              <a:rPr lang="ru-RU" sz="2200" dirty="0"/>
              <a:t>нам плясать</a:t>
            </a:r>
            <a:r>
              <a:rPr lang="ru-RU" sz="2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Вместе </a:t>
            </a:r>
            <a:r>
              <a:rPr lang="ru-RU" sz="2200" dirty="0"/>
              <a:t>ручками качать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4" name="детская - +Танец с мам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825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255</Words>
  <Application>Microsoft Office PowerPoint</Application>
  <PresentationFormat>Экран (4:3)</PresentationFormat>
  <Paragraphs>53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Тема Office</vt:lpstr>
      <vt:lpstr>  МБДОУ д/с № 5»Родничок»  комбинированного вида с. Сарыг-Сеп
Дистанционное обучение  1 неделя  (с 4 по 10 марта 2024 г.) II младшая группа (3 - 4 года)   Тема: «8 марта»</vt:lpstr>
      <vt:lpstr>Уважаемые родители! </vt:lpstr>
      <vt:lpstr>Прочитайте стихотворение</vt:lpstr>
      <vt:lpstr>  В этот день мамам дарят подарки, цветы.  </vt:lpstr>
      <vt:lpstr>         </vt:lpstr>
      <vt:lpstr>Предложите ребёнку тоже приготовить подарок для мамы</vt:lpstr>
      <vt:lpstr>А теперь  потанцуйте с ребёнком «Танец с мамами»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64</cp:revision>
  <dcterms:created xsi:type="dcterms:W3CDTF">2017-09-25T05:51:55Z</dcterms:created>
  <dcterms:modified xsi:type="dcterms:W3CDTF">2024-02-29T12:56:46Z</dcterms:modified>
</cp:coreProperties>
</file>