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4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6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7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3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3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4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DF81-76DD-47D8-9CAC-1B9B794075E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E40F-DF9C-4095-9BA9-2C4E6DFD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14946" y="484909"/>
            <a:ext cx="64977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Родничок» комбинированного вида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марта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редняя группа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енский день»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142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3225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Маршируем под музыку, идем по кругу</a:t>
            </a:r>
            <a:endParaRPr lang="ru-RU" sz="3200" dirty="0"/>
          </a:p>
        </p:txBody>
      </p:sp>
      <p:pic>
        <p:nvPicPr>
          <p:cNvPr id="5" name="001-upr_-v-tempe-mars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0327"/>
            <a:ext cx="8014855" cy="1150361"/>
          </a:xfrm>
        </p:spPr>
        <p:txBody>
          <a:bodyPr/>
          <a:lstStyle/>
          <a:p>
            <a:pPr algn="ctr"/>
            <a:r>
              <a:rPr lang="ru-RU" dirty="0" smtClean="0"/>
              <a:t>Отгадай загадку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0691" y="1842655"/>
            <a:ext cx="6733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Знают взрослые и дети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Нет ее роднее на свете.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Лишь она всегда прощает,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Все проблемы понимает,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Она любит бескорыстно,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Очень тихо, скромно, чисто!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603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60106"/>
            <a:ext cx="12298857" cy="69181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0106"/>
            <a:ext cx="5405438" cy="6203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Выучить песню мама</a:t>
            </a:r>
            <a:br>
              <a:rPr lang="ru-RU" sz="2200" b="1" dirty="0" smtClean="0"/>
            </a:br>
            <a:r>
              <a:rPr lang="ru-RU" sz="2200" dirty="0" smtClean="0"/>
              <a:t>Не </a:t>
            </a:r>
            <a:r>
              <a:rPr lang="ru-RU" sz="2200" dirty="0"/>
              <a:t>художник я, не поэт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2000" dirty="0"/>
              <a:t>Стихи маме своей пишу,</a:t>
            </a:r>
            <a:br>
              <a:rPr lang="ru-RU" sz="2000" dirty="0"/>
            </a:br>
            <a:r>
              <a:rPr lang="ru-RU" sz="2000" dirty="0"/>
              <a:t>Она лучше всех на земле,</a:t>
            </a:r>
            <a:br>
              <a:rPr lang="ru-RU" sz="2000" dirty="0"/>
            </a:br>
            <a:r>
              <a:rPr lang="ru-RU" sz="2000" dirty="0"/>
              <a:t>И я маму свою люблю!</a:t>
            </a:r>
            <a:br>
              <a:rPr lang="ru-RU" sz="2000" dirty="0"/>
            </a:br>
            <a:r>
              <a:rPr lang="ru-RU" sz="1600" dirty="0"/>
              <a:t>Я ей песенку напишу,</a:t>
            </a:r>
            <a:br>
              <a:rPr lang="ru-RU" sz="1600" dirty="0"/>
            </a:br>
            <a:r>
              <a:rPr lang="ru-RU" sz="2000" dirty="0"/>
              <a:t>Что она красивее всех.</a:t>
            </a:r>
            <a:br>
              <a:rPr lang="ru-RU" sz="2000" dirty="0"/>
            </a:br>
            <a:r>
              <a:rPr lang="ru-RU" sz="2000" dirty="0"/>
              <a:t>И цветы я ей подарю,</a:t>
            </a:r>
            <a:br>
              <a:rPr lang="ru-RU" sz="2000" dirty="0"/>
            </a:br>
            <a:r>
              <a:rPr lang="ru-RU" sz="2000" dirty="0"/>
              <a:t>За её серебристый смех.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Припев:</a:t>
            </a:r>
            <a:br>
              <a:rPr lang="ru-RU" sz="2000" dirty="0"/>
            </a:br>
            <a:r>
              <a:rPr lang="ru-RU" sz="2000" dirty="0"/>
              <a:t>А-а, а я маму свою люблю,</a:t>
            </a:r>
            <a:br>
              <a:rPr lang="ru-RU" sz="2000" dirty="0"/>
            </a:br>
            <a:r>
              <a:rPr lang="ru-RU" sz="2000" dirty="0"/>
              <a:t>А-а, а я маме цветы дарю!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Подарю ей свои самолёты,</a:t>
            </a:r>
            <a:br>
              <a:rPr lang="ru-RU" sz="2000" dirty="0"/>
            </a:br>
            <a:r>
              <a:rPr lang="ru-RU" sz="2000" dirty="0"/>
              <a:t>Повезу её на луну,</a:t>
            </a:r>
            <a:br>
              <a:rPr lang="ru-RU" sz="2000" dirty="0"/>
            </a:br>
            <a:r>
              <a:rPr lang="ru-RU" sz="2000" dirty="0"/>
              <a:t>К той далёкой звёздочке в небе,</a:t>
            </a:r>
            <a:br>
              <a:rPr lang="ru-RU" sz="2000" dirty="0"/>
            </a:br>
            <a:r>
              <a:rPr lang="ru-RU" sz="2000" dirty="0"/>
              <a:t>И найду для неё одну.</a:t>
            </a:r>
            <a:br>
              <a:rPr lang="ru-RU" sz="2000" dirty="0"/>
            </a:br>
            <a:r>
              <a:rPr lang="ru-RU" sz="2000" dirty="0"/>
              <a:t>Я ей песенку напишу,</a:t>
            </a:r>
            <a:br>
              <a:rPr lang="ru-RU" sz="2000" dirty="0"/>
            </a:br>
            <a:r>
              <a:rPr lang="ru-RU" sz="2000" dirty="0"/>
              <a:t>Что она красивее всех.</a:t>
            </a:r>
            <a:br>
              <a:rPr lang="ru-RU" sz="2000" dirty="0"/>
            </a:br>
            <a:r>
              <a:rPr lang="ru-RU" sz="2000" dirty="0"/>
              <a:t>И цветы я ей подарю,</a:t>
            </a:r>
            <a:br>
              <a:rPr lang="ru-RU" sz="2000" dirty="0"/>
            </a:br>
            <a:r>
              <a:rPr lang="ru-RU" sz="2000" dirty="0"/>
              <a:t>За её серебристый смех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Припев.</a:t>
            </a:r>
            <a:endParaRPr lang="ru-RU" sz="900" dirty="0"/>
          </a:p>
        </p:txBody>
      </p:sp>
      <p:pic>
        <p:nvPicPr>
          <p:cNvPr id="5" name="mamochka-muhamedjano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mamochka-muhamedjanova_min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amochka-muhamedjanova_min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8592" y="81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80711" cy="68516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 мамой и бабушкой</a:t>
            </a:r>
            <a:endParaRPr lang="ru-RU" dirty="0"/>
          </a:p>
        </p:txBody>
      </p:sp>
      <p:pic>
        <p:nvPicPr>
          <p:cNvPr id="5" name="танец с мамами - средняя групп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</Words>
  <Application>Microsoft Office PowerPoint</Application>
  <PresentationFormat>Широкоэкранный</PresentationFormat>
  <Paragraphs>7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Маршируем под музыку, идем по кругу</vt:lpstr>
      <vt:lpstr>Отгадай загадку</vt:lpstr>
      <vt:lpstr>Выучить песню мама Не художник я, не поэт. Стихи маме своей пишу, Она лучше всех на земле, И я маму свою люблю! Я ей песенку напишу, Что она красивее всех. И цветы я ей подарю, За её серебристый смех.  Припев: А-а, а я маму свою люблю, А-а, а я маме цветы дарю!  Подарю ей свои самолёты, Повезу её на луну, К той далёкой звёздочке в небе, И найду для неё одну. Я ей песенку напишу, Что она красивее всех. И цветы я ей подарю, За её серебристый смех  Припев.</vt:lpstr>
      <vt:lpstr>Танец с мамой и бабушкой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2024-02-27T22:14:11Z</dcterms:created>
  <dcterms:modified xsi:type="dcterms:W3CDTF">2024-02-27T22:57:44Z</dcterms:modified>
</cp:coreProperties>
</file>