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pptx" ContentType="application/vnd.openxmlformats-officedocument.presentationml.presentation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60" r:id="rId5"/>
    <p:sldId id="263" r:id="rId6"/>
    <p:sldId id="262" r:id="rId7"/>
    <p:sldId id="291" r:id="rId8"/>
    <p:sldId id="292" r:id="rId9"/>
    <p:sldId id="304" r:id="rId10"/>
    <p:sldId id="264" r:id="rId11"/>
    <p:sldId id="265" r:id="rId12"/>
    <p:sldId id="266" r:id="rId13"/>
    <p:sldId id="267" r:id="rId14"/>
    <p:sldId id="268" r:id="rId15"/>
    <p:sldId id="269" r:id="rId16"/>
    <p:sldId id="273" r:id="rId17"/>
    <p:sldId id="279" r:id="rId18"/>
    <p:sldId id="277" r:id="rId19"/>
    <p:sldId id="281" r:id="rId20"/>
    <p:sldId id="282" r:id="rId21"/>
    <p:sldId id="286" r:id="rId22"/>
    <p:sldId id="284" r:id="rId23"/>
    <p:sldId id="287" r:id="rId24"/>
    <p:sldId id="288" r:id="rId25"/>
    <p:sldId id="289" r:id="rId26"/>
    <p:sldId id="290" r:id="rId27"/>
    <p:sldId id="340" r:id="rId28"/>
    <p:sldId id="343" r:id="rId29"/>
    <p:sldId id="341" r:id="rId30"/>
    <p:sldId id="342" r:id="rId31"/>
    <p:sldId id="344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58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4" Type="http://schemas.openxmlformats.org/officeDocument/2006/relationships/image" Target="../media/image4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A904EC-04E0-425F-906C-B0F379CAA395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D0915E-0929-4225-8B80-C6C570FD5B0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Фина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160188" y="2131232"/>
            <a:ext cx="4120488" cy="69958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FF6965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4571" y="3638174"/>
            <a:ext cx="522145" cy="7218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29809" y="847813"/>
            <a:ext cx="272118" cy="4107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767404">
            <a:off x="7826982" y="2978991"/>
            <a:ext cx="479021" cy="84272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73123" y="444775"/>
            <a:ext cx="286898" cy="36910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33514" y="5679299"/>
            <a:ext cx="439609" cy="74395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29980" y="444775"/>
            <a:ext cx="306476" cy="46435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2632" y="3638174"/>
            <a:ext cx="375601" cy="52257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7773555">
            <a:off x="7152522" y="4666581"/>
            <a:ext cx="1827940" cy="100518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972" y="1828895"/>
            <a:ext cx="429814" cy="65213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48503" y="2481025"/>
            <a:ext cx="312254" cy="43854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80624" y="5129123"/>
            <a:ext cx="781835" cy="71016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972" y="267395"/>
            <a:ext cx="1234471" cy="116083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0022" y="1226189"/>
            <a:ext cx="416471" cy="52946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829" y="3213240"/>
            <a:ext cx="2622930" cy="31752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7719" y="415011"/>
            <a:ext cx="1357313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444676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F1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Office_PowerPoint1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772400" cy="5040559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МБДОУ д/с №5 «Родничок»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комбинированного вида с. Сарыг-Сеп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Дистанционное обучение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1 неделя (с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марта 2024г.)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Средняя группа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длительность занятия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20 минут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4941168"/>
            <a:ext cx="8064896" cy="1008112"/>
          </a:xfrm>
        </p:spPr>
        <p:txBody>
          <a:bodyPr>
            <a:normAutofit fontScale="25000" lnSpcReduction="20000"/>
          </a:bodyPr>
          <a:lstStyle/>
          <a:p>
            <a:pPr algn="r"/>
            <a:endParaRPr lang="ru-RU" sz="2400" b="1" dirty="0" smtClean="0"/>
          </a:p>
          <a:p>
            <a:pPr algn="r"/>
            <a:endParaRPr lang="ru-RU" sz="2400" b="1" dirty="0"/>
          </a:p>
          <a:p>
            <a:pPr algn="r"/>
            <a:endParaRPr lang="ru-RU" sz="2400" b="1" dirty="0" smtClean="0"/>
          </a:p>
          <a:p>
            <a:pPr algn="r"/>
            <a:r>
              <a:rPr lang="ru-RU" sz="9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воспитатель:  </a:t>
            </a:r>
            <a:r>
              <a:rPr lang="ru-RU" sz="9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Милёхина</a:t>
            </a:r>
            <a:r>
              <a:rPr lang="ru-RU" sz="9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Н.Е.</a:t>
            </a:r>
            <a:r>
              <a:rPr lang="ru-RU" sz="1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400" dirty="0">
                <a:latin typeface="Times New Roman" pitchFamily="18" charset="0"/>
                <a:cs typeface="Times New Roman" pitchFamily="18" charset="0"/>
              </a:rPr>
            </a:br>
            <a:endParaRPr lang="ru-RU" sz="9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499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Ознакомление с окружающим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Одежда для куклы Тани»    Знакомство с тканью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Средняягруппа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Админ\Desktop\1676963683_gas-kvas-com-p-risunki-na-temu-tkani-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9808" y="1771297"/>
            <a:ext cx="5806488" cy="43548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6354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Ознакомление с окружающим 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Одежда для куклы Тани» Знакомство с тканью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1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1700808"/>
            <a:ext cx="7546032" cy="4320480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Материал: 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образцы разных видов тканей, кукла, одежда для кукол.</a:t>
            </a:r>
          </a:p>
          <a:p>
            <a:pPr marL="0" indent="0">
              <a:buNone/>
            </a:pP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     -Ребята, для чего по вашему нужна одежда?</a:t>
            </a:r>
          </a:p>
          <a:p>
            <a:pPr marL="0" indent="0">
              <a:buNone/>
            </a:pP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(защититься от холода, не промокнуть, чувствовать себя красивыми на празднике)</a:t>
            </a:r>
          </a:p>
          <a:p>
            <a:pPr marL="0" indent="0">
              <a:buNone/>
            </a:pP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     -Из чего шьют одежду? (из ткани)</a:t>
            </a:r>
          </a:p>
          <a:p>
            <a:pPr marL="0" indent="0">
              <a:buNone/>
            </a:pP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     -Из какой ткани сшита ваша одежда? Что можно рассказать об этой ткани? (эта ткань тонкая и гладкая, из неё шьют рубашки и платья)</a:t>
            </a:r>
          </a:p>
          <a:p>
            <a:pPr marL="0" indent="0">
              <a:buNone/>
            </a:pP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      Посмотрите, к нам пришла кукла Таня, что можно сказать об её одежде? (она очень красивая, у неё шёлковое платье с кружевным воротником и золотыми пуговицами)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1844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36104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«Одежда для куклы Тани»    Знакомство с тканью</a:t>
            </a:r>
            <a:endParaRPr lang="ru-RU" sz="31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8457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-Наша Таня собралась на праздник. Посмотрите как она нарядилась. Найдите на столе образцы ткани Таниного платья. Эта ткань очень нарядная, на ней изображён красивый узор. Из неё шьют праздничную одежду.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-После занятия нас ждёт прогулка. На улице зима, холодно, из какого материала должна быть наша одежда?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-Какими свойствами должна обладать ткань для зимней одежды? Подберите на столе материал для зимней одежды. Какой вы выберите?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(плотный, тёплый, толстый,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ворсистый,меховой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1844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36104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Выберите  из имеющихся у нас образцов ткани материал, который вам больше всего понравился. Расскажите какую одежду и для каких случаев из неё можно сшить?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Админ\Desktop\slide-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337" y="1556792"/>
            <a:ext cx="6248831" cy="4680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1844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36104"/>
          </a:xfrm>
        </p:spPr>
        <p:txBody>
          <a:bodyPr>
            <a:normAutofit/>
          </a:bodyPr>
          <a:lstStyle/>
          <a:p>
            <a:r>
              <a:rPr lang="ru-RU" sz="3100" i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31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Админ\Desktop\db42ec1623f2eb69363841a4d6c258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12776"/>
            <a:ext cx="7573252" cy="50362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1844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Формирование элементарных математических представлений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524000" y="1714500"/>
          <a:ext cx="6094413" cy="3427413"/>
        </p:xfrm>
        <a:graphic>
          <a:graphicData uri="http://schemas.openxmlformats.org/presentationml/2006/ole">
            <p:oleObj spid="_x0000_s1026" name="Презентация" r:id="rId3" imgW="6094501" imgH="3427560" progId="PowerPoint.Show.12">
              <p:embed/>
            </p:oleObj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561226"/>
            <a:ext cx="8185028" cy="4604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8581461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260648"/>
            <a:ext cx="8088898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8572104" cy="4821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78750"/>
            <a:ext cx="8456601" cy="475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Уважаемые родители!</a:t>
            </a:r>
          </a:p>
          <a:p>
            <a:pPr marL="0" indent="0"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время деятельности с ребёнком сделайте,  </a:t>
            </a:r>
          </a:p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пожалуйста, фотографии. </a:t>
            </a:r>
          </a:p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Отправить фотографии можно в группу или лично вашему воспитателю.</a:t>
            </a:r>
          </a:p>
          <a:p>
            <a:pPr marL="0" indent="0" algn="ctr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03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Аппликация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«Цветик - </a:t>
            </a:r>
            <a:r>
              <a:rPr lang="ru-RU" sz="3200" b="1" i="1" dirty="0" err="1" smtClean="0">
                <a:latin typeface="Times New Roman" pitchFamily="18" charset="0"/>
                <a:cs typeface="Times New Roman" pitchFamily="18" charset="0"/>
              </a:rPr>
              <a:t>семицветик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3886107" y="3613666"/>
            <a:ext cx="1371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pic>
        <p:nvPicPr>
          <p:cNvPr id="28674" name="Picture 2" descr="C:\Users\Админ\Desktop\dnj3pAcWXQ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28800"/>
            <a:ext cx="3312368" cy="4861008"/>
          </a:xfrm>
          <a:prstGeom prst="rect">
            <a:avLst/>
          </a:prstGeom>
          <a:noFill/>
        </p:spPr>
      </p:pic>
      <p:pic>
        <p:nvPicPr>
          <p:cNvPr id="28675" name="Picture 3" descr="C:\Users\Админ\Desktop\11454d646ffb2013a80d2f467b571d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484784"/>
            <a:ext cx="3722706" cy="49685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6354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Уважаемые родители!</a:t>
            </a:r>
          </a:p>
          <a:p>
            <a:pPr marL="0" indent="0"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время деятельности с ребёнком сделайте,  </a:t>
            </a:r>
          </a:p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пожалуйста, фотографии. </a:t>
            </a:r>
          </a:p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Отправить фотографии можно в группу или лично вашему воспитателю.</a:t>
            </a:r>
          </a:p>
          <a:p>
            <a:pPr marL="0" indent="0" algn="ctr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03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Аппликация «Цветик- </a:t>
            </a:r>
            <a:r>
              <a:rPr lang="ru-RU" sz="3600" b="1" i="1" dirty="0" err="1" smtClean="0">
                <a:latin typeface="Times New Roman" pitchFamily="18" charset="0"/>
                <a:cs typeface="Times New Roman" pitchFamily="18" charset="0"/>
              </a:rPr>
              <a:t>семицветик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713387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Материал: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двухсторонняя цветная бумага, клей, ножницы, картон формата А5, клей -карандаш.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1.Вырезаем из бумаги 7 кружков цвета радужного спектра, диаметр примерно 5 см - лепестки цветка.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2.Для получения ровного круга можно воспользоваться, например монетой, еще вырезаем два таких же круга зеленого цвета - листики.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3.Режем тонкую полоску зеленого цвета - это будет стебелек.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4.Для стебелька и листиков взять бумагу зеленого оттенка потемнее, чем для зеленого лепестка, а для сердцевины цветочка – лимонно-желтую.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u="sng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6354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Аппликация «Цветик-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семицветик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12776"/>
            <a:ext cx="8229600" cy="47133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u="sng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29698" name="Picture 2" descr="C:\Users\Админ\Desktop\26254_a27c3320a3895a5d81dc22361648a260.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4019184" cy="2261989"/>
          </a:xfrm>
          <a:prstGeom prst="rect">
            <a:avLst/>
          </a:prstGeom>
          <a:noFill/>
        </p:spPr>
      </p:pic>
      <p:pic>
        <p:nvPicPr>
          <p:cNvPr id="29700" name="Picture 4" descr="C:\Users\Админ\Desktop\26254_ccb9f2f52ae91a5a8631022a4577d4c1.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340768"/>
            <a:ext cx="3859708" cy="2172236"/>
          </a:xfrm>
          <a:prstGeom prst="rect">
            <a:avLst/>
          </a:prstGeom>
          <a:noFill/>
        </p:spPr>
      </p:pic>
      <p:pic>
        <p:nvPicPr>
          <p:cNvPr id="29701" name="Picture 5" descr="C:\Users\Админ\Desktop\26254_491246517fc2402d7774518109b31e1e.jp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077072"/>
            <a:ext cx="3995994" cy="2248938"/>
          </a:xfrm>
          <a:prstGeom prst="rect">
            <a:avLst/>
          </a:prstGeom>
          <a:noFill/>
        </p:spPr>
      </p:pic>
      <p:pic>
        <p:nvPicPr>
          <p:cNvPr id="29702" name="Picture 6" descr="C:\Users\Админ\Desktop\26254_dc859a9a943d737710a8202a11383af7.jp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005064"/>
            <a:ext cx="4075731" cy="22938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6354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Аппликация «Цветик- </a:t>
            </a:r>
            <a:r>
              <a:rPr lang="ru-RU" sz="3600" b="1" i="1" dirty="0" err="1" smtClean="0">
                <a:latin typeface="Times New Roman" pitchFamily="18" charset="0"/>
                <a:cs typeface="Times New Roman" pitchFamily="18" charset="0"/>
              </a:rPr>
              <a:t>семицветик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Все круги сгибаем пополам, хорошо проглаживая линию сгиба. чтобы они не сильно раскрывались.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Намечаем на картоне, где будет сердцевина цветка, нам нужно чтобы цветок полностью поместился на картоне. для этого не приклеивая лепестки, прикладываем их сверху, справа и слева - так вычисляем место для сердцевины цветка и приклеиваем ее.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964488" cy="1143000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Лепестки сначала прикладываем - размещаем вокруг сердцевины, когда композиция нас устроит – приклеиваем.</a:t>
            </a:r>
            <a:r>
              <a:rPr lang="ru-RU" sz="2400" dirty="0" smtClean="0"/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далее приклеиваем листики на разном по высоте уровне на стебле.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4" name="Содержимое 3" descr="https://ped-kopilka.ru/upload/blogs2/2018/3/26254_f3db031507216972dff44b6a5b59d120.jpg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628800"/>
            <a:ext cx="4363765" cy="2192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ped-kopilka.ru/upload/blogs2/2018/3/26254_dc859a9a943d737710a8202a11383af7.jpg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628800"/>
            <a:ext cx="406794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ped-kopilka.ru/upload/blogs2/2018/3/26254_d5ede694afcb58570816a1d5fb706b1c.jpg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293096"/>
            <a:ext cx="388843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ped-kopilka.ru/upload/blogs2/2018/3/26254_1786c76545144ef0fd33e64b44c6dcdf.jpg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4365104"/>
            <a:ext cx="4579471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C:\Users\Админ\Desktop\F73FB2B8-1F8E-449B-A369-BD8BC7259A09.jf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1035" y="1600200"/>
            <a:ext cx="3621929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Конструирование «Дом для почтальона Печкина»</a:t>
            </a:r>
            <a:endParaRPr lang="ru-RU" sz="3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274" name="Picture 2" descr="C:\Users\Админ\Desktop\bae18b21-5dbd-4e75-b0d5-c46eff425037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556792"/>
            <a:ext cx="6566858" cy="4925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Конструирование «Дом для почтальона Печкина»</a:t>
            </a:r>
            <a:endParaRPr lang="ru-RU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5257800"/>
          </a:xfrm>
        </p:spPr>
        <p:txBody>
          <a:bodyPr>
            <a:normAutofit fontScale="92500"/>
          </a:bodyPr>
          <a:lstStyle/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Конструктивная деятельность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способствует практическому познанию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свойств геометрических тел и пространственных отношений: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речь детей обогащается новыми терминами, понятиями (брусок, куб, пирамида и др.), которые в других видах деятельности употребляются редко;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дети упражняются в правильном употреблении понятий (высокий — низкий, длинный — короткий, широкий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— узкий, большой — маленький),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в точном словесном указании направления (над — под, вправо — влево, вниз - вверх, сзади - спереди, ближе и т.д.).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5298" name="Object 2"/>
          <p:cNvGraphicFramePr>
            <a:graphicFrameLocks noChangeAspect="1"/>
          </p:cNvGraphicFramePr>
          <p:nvPr/>
        </p:nvGraphicFramePr>
        <p:xfrm>
          <a:off x="4271963" y="3184525"/>
          <a:ext cx="598487" cy="488950"/>
        </p:xfrm>
        <a:graphic>
          <a:graphicData uri="http://schemas.openxmlformats.org/presentationml/2006/ole">
            <p:oleObj spid="_x0000_s55298" name="Объект упаковщика для оболочки" showAsIcon="1" r:id="rId3" imgW="598320" imgH="488520" progId="Package">
              <p:embed/>
            </p:oleObj>
          </a:graphicData>
        </a:graphic>
      </p:graphicFrame>
      <p:graphicFrame>
        <p:nvGraphicFramePr>
          <p:cNvPr id="55299" name="Object 3"/>
          <p:cNvGraphicFramePr>
            <a:graphicFrameLocks noChangeAspect="1"/>
          </p:cNvGraphicFramePr>
          <p:nvPr/>
        </p:nvGraphicFramePr>
        <p:xfrm>
          <a:off x="4271963" y="3184525"/>
          <a:ext cx="598487" cy="488950"/>
        </p:xfrm>
        <a:graphic>
          <a:graphicData uri="http://schemas.openxmlformats.org/presentationml/2006/ole">
            <p:oleObj spid="_x0000_s55299" name="Объект упаковщика для оболочки" showAsIcon="1" r:id="rId4" imgW="598320" imgH="488520" progId="Package">
              <p:embed/>
            </p:oleObj>
          </a:graphicData>
        </a:graphic>
      </p:graphicFrame>
      <p:graphicFrame>
        <p:nvGraphicFramePr>
          <p:cNvPr id="55300" name="Object 4"/>
          <p:cNvGraphicFramePr>
            <a:graphicFrameLocks noChangeAspect="1"/>
          </p:cNvGraphicFramePr>
          <p:nvPr/>
        </p:nvGraphicFramePr>
        <p:xfrm>
          <a:off x="4271963" y="3184525"/>
          <a:ext cx="598487" cy="488950"/>
        </p:xfrm>
        <a:graphic>
          <a:graphicData uri="http://schemas.openxmlformats.org/presentationml/2006/ole">
            <p:oleObj spid="_x0000_s55300" name="Объект упаковщика для оболочки" showAsIcon="1" r:id="rId5" imgW="598320" imgH="488520" progId="Package">
              <p:embed/>
            </p:oleObj>
          </a:graphicData>
        </a:graphic>
      </p:graphicFrame>
      <p:graphicFrame>
        <p:nvGraphicFramePr>
          <p:cNvPr id="55301" name="Object 5"/>
          <p:cNvGraphicFramePr>
            <a:graphicFrameLocks noChangeAspect="1"/>
          </p:cNvGraphicFramePr>
          <p:nvPr/>
        </p:nvGraphicFramePr>
        <p:xfrm>
          <a:off x="4271963" y="3184525"/>
          <a:ext cx="598487" cy="488950"/>
        </p:xfrm>
        <a:graphic>
          <a:graphicData uri="http://schemas.openxmlformats.org/presentationml/2006/ole">
            <p:oleObj spid="_x0000_s55301" name="Объект упаковщика для оболочки" showAsIcon="1" r:id="rId6" imgW="598320" imgH="488520" progId="Package">
              <p:embed/>
            </p:oleObj>
          </a:graphicData>
        </a:graphic>
      </p:graphicFrame>
      <p:pic>
        <p:nvPicPr>
          <p:cNvPr id="55302" name="Picture 6" descr="C:\Users\Админ\Desktop\slide-7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208517"/>
            <a:ext cx="8337281" cy="62448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Развитие речи </a:t>
            </a:r>
            <a:endParaRPr lang="ru-RU" sz="31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84576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Готовимся встречать весну и международный женский день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Март- первый месяц весны, и какая бы погода не стояла на улице, весна уже близко.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Прочитать стихотворение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.  А.Плещеев  «Весна»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Уж тает снег, бегут ручьи,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окно повеяло весною…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Засвищут скоро соловьи,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лес оденется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листв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ою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Чиста небесная лазурь,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Теплей и ярче солнце стало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Пора метелей злых и бурь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Опять надолго миновала.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А у нас в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Сарыг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Сепе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можно обнаружить признаки весны?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Повторное чтение стихотворения.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марте, первом месяце весны  отмечается Международный  женский день.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 вы  обратитесь к маме, бабушке, вручая им подарок?</a:t>
            </a:r>
          </a:p>
          <a:p>
            <a:pPr marL="0" indent="0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Дорогая мама ( бабушка)! Поздравляю тебя  с праздником! Желаю тебе здоровья, счастья!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1844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Домик почтальона Печкина</a:t>
            </a:r>
            <a:endParaRPr lang="ru-RU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maxresdefault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graphicFrame>
        <p:nvGraphicFramePr>
          <p:cNvPr id="56322" name="Object 2"/>
          <p:cNvGraphicFramePr>
            <a:graphicFrameLocks noChangeAspect="1"/>
          </p:cNvGraphicFramePr>
          <p:nvPr/>
        </p:nvGraphicFramePr>
        <p:xfrm>
          <a:off x="4267200" y="3184525"/>
          <a:ext cx="608013" cy="488950"/>
        </p:xfrm>
        <a:graphic>
          <a:graphicData uri="http://schemas.openxmlformats.org/presentationml/2006/ole">
            <p:oleObj spid="_x0000_s56322" name="Объект упаковщика для оболочки" showAsIcon="1" r:id="rId4" imgW="607320" imgH="488520" progId="Package">
              <p:embed/>
            </p:oleObj>
          </a:graphicData>
        </a:graphic>
      </p:graphicFrame>
      <p:graphicFrame>
        <p:nvGraphicFramePr>
          <p:cNvPr id="56323" name="Object 3"/>
          <p:cNvGraphicFramePr>
            <a:graphicFrameLocks noChangeAspect="1"/>
          </p:cNvGraphicFramePr>
          <p:nvPr/>
        </p:nvGraphicFramePr>
        <p:xfrm>
          <a:off x="4267200" y="3184525"/>
          <a:ext cx="608013" cy="488950"/>
        </p:xfrm>
        <a:graphic>
          <a:graphicData uri="http://schemas.openxmlformats.org/presentationml/2006/ole">
            <p:oleObj spid="_x0000_s56323" name="Объект упаковщика для оболочки" showAsIcon="1" r:id="rId5" imgW="607320" imgH="48852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346" name="Picture 2" descr="C:\Users\Админ\Desktop\Slide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340768"/>
            <a:ext cx="6984776" cy="52385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Чтение стихотворения  И. Косякова «Всё она»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Кто вас, дети больше любит,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Кто вас нежно так голубит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заботится о вас,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 смыкая ночью глаз?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«Мама дорогая»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Колыбель кто вам качает,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Кто вам песни напевает,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Кто вам сказки говорит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игрушки вам дарит?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«Мама золотая»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Если, дети, вы ленивы,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Непослушны, шаловливы,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Что бывает иногда,-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Кто же слёзы льёт тогда?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«Всё она, родная».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1844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Рисование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«Красивые цветы»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дмин\Desktop\1686897274_kartin-papik-pro-p-kartinki-tsveti-astri-krasivie-nezhnie-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772816"/>
            <a:ext cx="5715000" cy="418497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 flipV="1">
            <a:off x="3886107" y="3613666"/>
            <a:ext cx="1371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6354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22314"/>
          </a:xfrm>
        </p:spPr>
        <p:txBody>
          <a:bodyPr>
            <a:noAutofit/>
          </a:bodyPr>
          <a:lstStyle/>
          <a:p>
            <a:pPr marL="0" indent="0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Материал: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гуашь, кисть, палитра ,баночка с водой, вилки пластиковые.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Задание для родителей: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Рассмотрите с ребенком рисунок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Прочитайте стихотворение 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Админ\Desktop\1650170822_2-vsegda-pomnim-com-p-skachat-foto-astri-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356992"/>
            <a:ext cx="3718256" cy="278869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508104" y="3429000"/>
            <a:ext cx="31683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Солнце в небе удивилось: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Что за чудо приключилось,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Может, звездочки зажгли?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Это астры расцвели!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354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Подготовка материала. Рисуем стебель и листья.</a:t>
            </a:r>
            <a:endParaRPr lang="ru-RU" dirty="0"/>
          </a:p>
        </p:txBody>
      </p:sp>
      <p:pic>
        <p:nvPicPr>
          <p:cNvPr id="8193" name="Picture 1" descr="C:\Users\Админ\Desktop\Фото цветы\IMG_20240130_0926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70134" y="2258258"/>
            <a:ext cx="4459602" cy="3344702"/>
          </a:xfrm>
          <a:prstGeom prst="rect">
            <a:avLst/>
          </a:prstGeom>
          <a:noFill/>
        </p:spPr>
      </p:pic>
      <p:pic>
        <p:nvPicPr>
          <p:cNvPr id="8194" name="Picture 2" descr="C:\Users\Админ\Desktop\Фото цветы\IMG_20240130_0937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700808"/>
            <a:ext cx="3383610" cy="4511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69" name="Picture 1" descr="C:\Users\Админ\Desktop\Фото цветы\IMG_20240130_0938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00808"/>
            <a:ext cx="3394472" cy="4525963"/>
          </a:xfrm>
          <a:prstGeom prst="rect">
            <a:avLst/>
          </a:prstGeom>
          <a:noFill/>
        </p:spPr>
      </p:pic>
      <p:pic>
        <p:nvPicPr>
          <p:cNvPr id="7170" name="Picture 2" descr="C:\Users\Админ\Desktop\Фото цветы\IMG_20240130_0939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772816"/>
            <a:ext cx="3329604" cy="4439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2226" name="Picture 2" descr="C:\Users\Админ\Desktop\Фото цветы\IMG_20240130_0941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700808"/>
            <a:ext cx="3618402" cy="4824536"/>
          </a:xfrm>
          <a:prstGeom prst="rect">
            <a:avLst/>
          </a:prstGeom>
          <a:noFill/>
        </p:spPr>
      </p:pic>
      <p:pic>
        <p:nvPicPr>
          <p:cNvPr id="52227" name="Picture 3" descr="C:\Users\Админ\Desktop\Фото цветы\IMG_20240130_0942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80762" y="2303616"/>
            <a:ext cx="4822451" cy="36168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932</TotalTime>
  <Words>802</Words>
  <Application>Microsoft Office PowerPoint</Application>
  <PresentationFormat>Экран (4:3)</PresentationFormat>
  <Paragraphs>103</Paragraphs>
  <Slides>31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31</vt:i4>
      </vt:variant>
    </vt:vector>
  </HeadingPairs>
  <TitlesOfParts>
    <vt:vector size="34" baseType="lpstr">
      <vt:lpstr>Тема Office</vt:lpstr>
      <vt:lpstr>Презентация</vt:lpstr>
      <vt:lpstr>Пакет</vt:lpstr>
      <vt:lpstr>МБДОУ д/с №5 «Родничок»  комбинированного вида с. Сарыг-Сеп  Дистанционное обучение   1 неделя (с 4 по 10 марта 2024г.) Средняя группа длительность занятия 20 минут   </vt:lpstr>
      <vt:lpstr>Слайд 2</vt:lpstr>
      <vt:lpstr>Развитие речи </vt:lpstr>
      <vt:lpstr>Слайд 4</vt:lpstr>
      <vt:lpstr> Рисование «Красивые цветы»</vt:lpstr>
      <vt:lpstr> Материал: гуашь, кисть, палитра ,баночка с водой, вилки пластиковые. Задание для родителей:  Рассмотрите с ребенком рисунок Прочитайте стихотворение  </vt:lpstr>
      <vt:lpstr>Подготовка материала. Рисуем стебель и листья.</vt:lpstr>
      <vt:lpstr>Слайд 8</vt:lpstr>
      <vt:lpstr>Слайд 9</vt:lpstr>
      <vt:lpstr>Ознакомление с окружающим  «Одежда для куклы Тани»    Знакомство с тканью Средняягруппа </vt:lpstr>
      <vt:lpstr>Ознакомление с окружающим  «Одежда для куклы Тани» Знакомство с тканью </vt:lpstr>
      <vt:lpstr>«Одежда для куклы Тани»    Знакомство с тканью</vt:lpstr>
      <vt:lpstr>Выберите  из имеющихся у нас образцов ткани материал, который вам больше всего понравился. Расскажите какую одежду и для каких случаев из неё можно сшить?</vt:lpstr>
      <vt:lpstr>СПАСИБО ЗА ВНИМАНИЕ!</vt:lpstr>
      <vt:lpstr>Формирование элементарных математических представлений</vt:lpstr>
      <vt:lpstr>Слайд 16</vt:lpstr>
      <vt:lpstr>Слайд 17</vt:lpstr>
      <vt:lpstr>Слайд 18</vt:lpstr>
      <vt:lpstr>Слайд 19</vt:lpstr>
      <vt:lpstr> Аппликация  «Цветик - семицветик»</vt:lpstr>
      <vt:lpstr>Слайд 21</vt:lpstr>
      <vt:lpstr>Аппликация «Цветик- семицветик»</vt:lpstr>
      <vt:lpstr>Аппликация «Цветик- семицветик»</vt:lpstr>
      <vt:lpstr>Аппликация «Цветик- семицветик»</vt:lpstr>
      <vt:lpstr> Лепестки сначала прикладываем - размещаем вокруг сердцевины, когда композиция нас устроит – приклеиваем. далее приклеиваем листики на разном по высоте уровне на стебле. </vt:lpstr>
      <vt:lpstr>Спасибо за внимание!</vt:lpstr>
      <vt:lpstr>Конструирование «Дом для почтальона Печкина»</vt:lpstr>
      <vt:lpstr>Конструирование «Дом для почтальона Печкина»</vt:lpstr>
      <vt:lpstr>Слайд 29</vt:lpstr>
      <vt:lpstr>Домик почтальона Печкина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д/с №5 «Родничок»  комбинированного вида с. Сарыг-Сеп  Дистанционное обучение  МЕСЯЦ 1 неделя (с ____ по ____ _______ 2024г.) ____________________________группа длительность занятия ___минут   </dc:title>
  <dc:creator>Ирина</dc:creator>
  <cp:lastModifiedBy>Windows User</cp:lastModifiedBy>
  <cp:revision>102</cp:revision>
  <dcterms:created xsi:type="dcterms:W3CDTF">2024-01-22T02:50:20Z</dcterms:created>
  <dcterms:modified xsi:type="dcterms:W3CDTF">2024-02-28T15:34:44Z</dcterms:modified>
</cp:coreProperties>
</file>