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7" r:id="rId4"/>
    <p:sldId id="278" r:id="rId5"/>
    <p:sldId id="273" r:id="rId6"/>
    <p:sldId id="281" r:id="rId7"/>
    <p:sldId id="275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72" autoAdjust="0"/>
  </p:normalViewPr>
  <p:slideViewPr>
    <p:cSldViewPr>
      <p:cViewPr varScale="1">
        <p:scale>
          <a:sx n="79" d="100"/>
          <a:sy n="79" d="100"/>
        </p:scale>
        <p:origin x="763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815290" cy="380901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МБДОУ </a:t>
            </a:r>
            <a:r>
              <a:rPr lang="ru-RU" sz="20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д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/с № 5»Родничок» </a:t>
            </a:r>
            <a:b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2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комбинированного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вида с. Сарыг-Сеп</a:t>
            </a: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
</a:t>
            </a:r>
            <a:r>
              <a:rPr lang="ru-RU" sz="36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Дистанционное</a:t>
            </a: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обучение </a:t>
            </a:r>
            <a:b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 неделя  (с 1 по 8 марта 2024 г.)</a:t>
            </a:r>
            <a:br>
              <a:rPr lang="ru-RU" sz="31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</a:br>
            <a:r>
              <a:rPr lang="ru-RU" sz="3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Старшая группа (5 - 6 лет)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dirty="0" smtClean="0"/>
              <a:t> </a:t>
            </a:r>
            <a:r>
              <a:rPr lang="ru-RU" sz="8000" dirty="0" smtClean="0">
                <a:solidFill>
                  <a:srgbClr val="002060"/>
                </a:solidFill>
              </a:rPr>
              <a:t>Тема: «</a:t>
            </a:r>
            <a:r>
              <a:rPr lang="ru-RU" sz="8000" i="1" dirty="0" smtClean="0">
                <a:solidFill>
                  <a:srgbClr val="002060"/>
                </a:solidFill>
              </a:rPr>
              <a:t>8 марта</a:t>
            </a:r>
            <a:r>
              <a:rPr lang="ru-RU" sz="8000" dirty="0" smtClean="0">
                <a:solidFill>
                  <a:srgbClr val="002060"/>
                </a:solidFill>
              </a:rPr>
              <a:t>»</a:t>
            </a:r>
            <a:endParaRPr lang="ru-RU" sz="8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5143512"/>
            <a:ext cx="6840760" cy="76964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1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    Выполнил: музыкальный руководитель Трегубова В.В</a:t>
            </a:r>
            <a:r>
              <a:rPr lang="ru-RU" sz="59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.</a:t>
            </a:r>
            <a:endParaRPr lang="ru-RU" sz="5900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Уважаемые родители!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857365"/>
            <a:ext cx="7143800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/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/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/>
              <a:t>Отправить фотографии можно в группу в </a:t>
            </a:r>
            <a:r>
              <a:rPr lang="ru-RU" dirty="0" err="1" smtClean="0"/>
              <a:t>вайбер</a:t>
            </a:r>
            <a:r>
              <a:rPr lang="ru-RU" dirty="0" smtClean="0"/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Прочитайте стихотворение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          Запахло 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мартом и весною,</a:t>
            </a: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          Но 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крепко держится зима.</a:t>
            </a: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          Число 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восьмое не простое - </a:t>
            </a: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          Приходит </a:t>
            </a:r>
            <a:r>
              <a:rPr lang="ru-RU" sz="2800" dirty="0">
                <a:solidFill>
                  <a:prstClr val="black"/>
                </a:solidFill>
                <a:latin typeface="Trebuchet MS"/>
              </a:rPr>
              <a:t>праздник к нам в дома.</a:t>
            </a: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ru-RU" sz="2400" i="1" dirty="0" smtClean="0">
                <a:solidFill>
                  <a:prstClr val="black"/>
                </a:solidFill>
                <a:latin typeface="Trebuchet MS"/>
              </a:rPr>
              <a:t>                                                    В</a:t>
            </a:r>
            <a:r>
              <a:rPr lang="ru-RU" sz="2400" i="1" dirty="0">
                <a:solidFill>
                  <a:prstClr val="black"/>
                </a:solidFill>
                <a:latin typeface="Trebuchet MS"/>
              </a:rPr>
              <a:t>. Татаринов</a:t>
            </a:r>
          </a:p>
          <a:p>
            <a:pPr marL="0" lvl="0" indent="0">
              <a:lnSpc>
                <a:spcPct val="200000"/>
              </a:lnSpc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  <a:latin typeface="Trebuchet MS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800" dirty="0">
              <a:solidFill>
                <a:prstClr val="black"/>
              </a:solidFill>
              <a:latin typeface="Trebuchet MS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938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600" dirty="0" smtClean="0">
                <a:solidFill>
                  <a:prstClr val="black"/>
                </a:solidFill>
                <a:ea typeface="+mn-ea"/>
                <a:cs typeface="+mn-cs"/>
              </a:rPr>
              <a:t>В </a:t>
            </a:r>
            <a:r>
              <a:rPr lang="ru-RU" sz="3600" dirty="0">
                <a:solidFill>
                  <a:prstClr val="black"/>
                </a:solidFill>
                <a:ea typeface="+mn-ea"/>
                <a:cs typeface="+mn-cs"/>
              </a:rPr>
              <a:t>этот день мамам дарят подарки, цветы.</a:t>
            </a:r>
            <a:br>
              <a:rPr lang="ru-RU" sz="3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6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50" y="1196752"/>
            <a:ext cx="5875499" cy="5217443"/>
          </a:xfrm>
        </p:spPr>
      </p:pic>
    </p:spTree>
    <p:extLst>
      <p:ext uri="{BB962C8B-B14F-4D97-AF65-F5344CB8AC3E}">
        <p14:creationId xmlns:p14="http://schemas.microsoft.com/office/powerpoint/2010/main" val="3245110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4248472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760640"/>
          </a:xfrm>
        </p:spPr>
        <p:txBody>
          <a:bodyPr>
            <a:normAutofit lnSpcReduction="10000"/>
          </a:bodyPr>
          <a:lstStyle/>
          <a:p>
            <a:pPr marL="36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Прослушайте  вместе с ребёнком песенку </a:t>
            </a:r>
            <a:endParaRPr lang="ru-RU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3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«Мой подарок маме»</a:t>
            </a:r>
          </a:p>
          <a:p>
            <a:pPr marL="36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4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lvl="0" indent="0" algn="ctr">
              <a:spcBef>
                <a:spcPts val="0"/>
              </a:spcBef>
              <a:buClr>
                <a:srgbClr val="000000"/>
              </a:buClr>
              <a:buNone/>
            </a:pP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lvl="0" indent="0"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Ответьте </a:t>
            </a:r>
            <a:r>
              <a:rPr lang="ru-RU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на вопросы:</a:t>
            </a:r>
          </a:p>
          <a:p>
            <a:pPr marL="457560" lvl="0" indent="-457200">
              <a:spcBef>
                <a:spcPts val="0"/>
              </a:spcBef>
              <a:buClr>
                <a:srgbClr val="000000"/>
              </a:buClr>
            </a:pPr>
            <a:r>
              <a:rPr lang="ru-RU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Понравилась песенка?</a:t>
            </a:r>
          </a:p>
          <a:p>
            <a:pPr marL="457560" lvl="0" indent="-457200">
              <a:spcBef>
                <a:spcPts val="0"/>
              </a:spcBef>
              <a:buClr>
                <a:srgbClr val="000000"/>
              </a:buClr>
            </a:pPr>
            <a:r>
              <a:rPr lang="ru-RU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Какая песенка по характеру – весёлая или грустная?</a:t>
            </a:r>
          </a:p>
          <a:p>
            <a:pPr marL="457560" lvl="0" indent="-457200">
              <a:spcBef>
                <a:spcPts val="0"/>
              </a:spcBef>
              <a:buClr>
                <a:srgbClr val="000000"/>
              </a:buClr>
            </a:pPr>
            <a:r>
              <a:rPr lang="ru-RU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О ком и о чём поётся в песенке</a:t>
            </a: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?</a:t>
            </a:r>
          </a:p>
          <a:p>
            <a:pPr marL="457560" lvl="0" indent="-457200">
              <a:spcBef>
                <a:spcPts val="0"/>
              </a:spcBef>
              <a:buClr>
                <a:srgbClr val="000000"/>
              </a:buClr>
            </a:pP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Прослушайте песенку ещё раз</a:t>
            </a: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.</a:t>
            </a:r>
          </a:p>
          <a:p>
            <a:pPr marL="457560" lvl="0" indent="-457200">
              <a:spcBef>
                <a:spcPts val="0"/>
              </a:spcBef>
              <a:buClr>
                <a:srgbClr val="000000"/>
              </a:buClr>
            </a:pPr>
            <a:r>
              <a:rPr lang="ru-RU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Предложите ребёнку нарисовать то, что он услышал в песенке.</a:t>
            </a:r>
            <a:endParaRPr lang="ru-RU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endParaRPr lang="ru-RU" dirty="0"/>
          </a:p>
        </p:txBody>
      </p:sp>
      <p:pic>
        <p:nvPicPr>
          <p:cNvPr id="4" name="Мой подарок маме (+) stepan_buldakov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19937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75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81128"/>
            <a:ext cx="8229600" cy="1224136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/>
              <a:t>             «Счастья маме пожелаю»</a:t>
            </a:r>
            <a:br>
              <a:rPr lang="ru-RU" sz="3600" b="1" dirty="0" smtClean="0"/>
            </a:br>
            <a:r>
              <a:rPr lang="ru-RU" sz="3600" b="1" dirty="0" smtClean="0"/>
              <a:t>                          </a:t>
            </a:r>
            <a:r>
              <a:rPr lang="ru-RU" sz="2700" dirty="0" smtClean="0"/>
              <a:t>учим песенку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                 </a:t>
            </a:r>
            <a:r>
              <a:rPr lang="ru-RU" sz="2000" dirty="0" smtClean="0"/>
              <a:t>Расскажу </a:t>
            </a:r>
            <a:r>
              <a:rPr lang="ru-RU" sz="2000" dirty="0"/>
              <a:t>стишок для мамы,</a:t>
            </a:r>
            <a:br>
              <a:rPr lang="ru-RU" sz="2000" dirty="0"/>
            </a:br>
            <a:r>
              <a:rPr lang="ru-RU" sz="2000" dirty="0" smtClean="0"/>
              <a:t>                      Её </a:t>
            </a:r>
            <a:r>
              <a:rPr lang="ru-RU" sz="2000" dirty="0"/>
              <a:t>крепко обниму.</a:t>
            </a:r>
            <a:br>
              <a:rPr lang="ru-RU" sz="2000" dirty="0"/>
            </a:br>
            <a:r>
              <a:rPr lang="ru-RU" sz="2000" dirty="0" smtClean="0"/>
              <a:t>                      Пусть </a:t>
            </a:r>
            <a:r>
              <a:rPr lang="ru-RU" sz="2000" dirty="0"/>
              <a:t>моя родная знает,</a:t>
            </a:r>
            <a:br>
              <a:rPr lang="ru-RU" sz="2000" dirty="0"/>
            </a:br>
            <a:r>
              <a:rPr lang="ru-RU" sz="2000" dirty="0" smtClean="0"/>
              <a:t>                      Как </a:t>
            </a:r>
            <a:r>
              <a:rPr lang="ru-RU" sz="2000" dirty="0"/>
              <a:t>же я её люблю.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                          Припев</a:t>
            </a:r>
            <a:r>
              <a:rPr lang="ru-RU" sz="2000" dirty="0"/>
              <a:t>:</a:t>
            </a:r>
            <a:br>
              <a:rPr lang="ru-RU" sz="2000" dirty="0"/>
            </a:br>
            <a:r>
              <a:rPr lang="ru-RU" sz="2000" dirty="0" smtClean="0"/>
              <a:t>                      Руки </a:t>
            </a:r>
            <a:r>
              <a:rPr lang="ru-RU" sz="2000" dirty="0"/>
              <a:t>мамины возьму,</a:t>
            </a:r>
            <a:br>
              <a:rPr lang="ru-RU" sz="2000" dirty="0"/>
            </a:br>
            <a:r>
              <a:rPr lang="ru-RU" sz="2000" dirty="0" smtClean="0"/>
              <a:t>                      Нежно </a:t>
            </a:r>
            <a:r>
              <a:rPr lang="ru-RU" sz="2000" dirty="0"/>
              <a:t>поцелую.</a:t>
            </a:r>
            <a:br>
              <a:rPr lang="ru-RU" sz="2000" dirty="0"/>
            </a:br>
            <a:r>
              <a:rPr lang="ru-RU" sz="2000" dirty="0" smtClean="0"/>
              <a:t>                      Как </a:t>
            </a:r>
            <a:r>
              <a:rPr lang="ru-RU" sz="2000" dirty="0"/>
              <a:t>же сильно я люблю</a:t>
            </a:r>
            <a:br>
              <a:rPr lang="ru-RU" sz="2000" dirty="0"/>
            </a:br>
            <a:r>
              <a:rPr lang="ru-RU" sz="2000" dirty="0" smtClean="0"/>
              <a:t>                      Мамочку </a:t>
            </a:r>
            <a:r>
              <a:rPr lang="ru-RU" sz="2000" dirty="0"/>
              <a:t>родную.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                    Счастье </a:t>
            </a:r>
            <a:r>
              <a:rPr lang="ru-RU" sz="2000" dirty="0"/>
              <a:t>маме пожелаю</a:t>
            </a:r>
            <a:br>
              <a:rPr lang="ru-RU" sz="2000" dirty="0"/>
            </a:br>
            <a:r>
              <a:rPr lang="ru-RU" sz="2000" dirty="0" smtClean="0"/>
              <a:t>                      В </a:t>
            </a:r>
            <a:r>
              <a:rPr lang="ru-RU" sz="2000" dirty="0"/>
              <a:t>этот день календаря.</a:t>
            </a:r>
            <a:br>
              <a:rPr lang="ru-RU" sz="2000" dirty="0"/>
            </a:br>
            <a:r>
              <a:rPr lang="ru-RU" sz="2000" dirty="0" smtClean="0"/>
              <a:t>                      Если </a:t>
            </a:r>
            <a:r>
              <a:rPr lang="ru-RU" sz="2000" dirty="0"/>
              <a:t>счастлива мамуля,</a:t>
            </a:r>
            <a:br>
              <a:rPr lang="ru-RU" sz="2000" dirty="0"/>
            </a:br>
            <a:r>
              <a:rPr lang="ru-RU" sz="2000" dirty="0" smtClean="0"/>
              <a:t>                      Значит </a:t>
            </a:r>
            <a:r>
              <a:rPr lang="ru-RU" sz="2000" dirty="0"/>
              <a:t>счастлива семья!</a:t>
            </a:r>
            <a:br>
              <a:rPr lang="ru-RU" sz="2000" dirty="0"/>
            </a:br>
            <a:r>
              <a:rPr lang="ru-RU" sz="2000" dirty="0" smtClean="0"/>
              <a:t>                           Припев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 smtClean="0"/>
              <a:t/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4" name="schastya-mame-pozhelau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1124470"/>
            <a:ext cx="487363" cy="4873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6" y="2204864"/>
            <a:ext cx="4437112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9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340768"/>
            <a:ext cx="7344816" cy="5400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5600" dirty="0" smtClean="0"/>
              <a:t>1.Милая </a:t>
            </a:r>
            <a:r>
              <a:rPr lang="ru-RU" sz="5600" dirty="0"/>
              <a:t>мама, милая мама, </a:t>
            </a:r>
            <a:r>
              <a:rPr lang="ru-RU" sz="5600" dirty="0" smtClean="0"/>
              <a:t>   -</a:t>
            </a:r>
            <a:r>
              <a:rPr lang="ru-RU" sz="5600" i="1" dirty="0"/>
              <a:t>берутся с мамами за руки, качают ими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Милая мама, милая мама,</a:t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Припев:</a:t>
            </a:r>
            <a:r>
              <a:rPr lang="ru-RU" sz="5600" dirty="0"/>
              <a:t> Это так, это очень </a:t>
            </a:r>
            <a:r>
              <a:rPr lang="ru-RU" sz="5600" dirty="0" smtClean="0"/>
              <a:t>просто-   </a:t>
            </a:r>
            <a:r>
              <a:rPr lang="ru-RU" sz="5600" dirty="0"/>
              <a:t>-</a:t>
            </a:r>
            <a:r>
              <a:rPr lang="ru-RU" sz="5600" i="1" dirty="0"/>
              <a:t>кружатся парой в правую сторону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делая как я!</a:t>
            </a:r>
            <a:br>
              <a:rPr lang="ru-RU" sz="5600" dirty="0"/>
            </a:br>
            <a:r>
              <a:rPr lang="ru-RU" sz="5600" dirty="0"/>
              <a:t>Это так , это очень </a:t>
            </a:r>
            <a:r>
              <a:rPr lang="ru-RU" sz="5600" dirty="0" smtClean="0"/>
              <a:t>просто-       </a:t>
            </a:r>
            <a:r>
              <a:rPr lang="ru-RU" sz="5600" dirty="0"/>
              <a:t> </a:t>
            </a:r>
            <a:r>
              <a:rPr lang="ru-RU" sz="5600" i="1" dirty="0"/>
              <a:t>кружатся парой в левую сторону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все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2.Ручками хлопай, ручками хлопай-</a:t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Ножками топай, ножками топай- </a:t>
            </a:r>
            <a:br>
              <a:rPr lang="ru-RU" sz="5600" dirty="0"/>
            </a:br>
            <a:r>
              <a:rPr lang="ru-RU" sz="5600" dirty="0"/>
              <a:t>Делай как я, делай, как!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</a:t>
            </a:r>
            <a:r>
              <a:rPr lang="ru-RU" sz="5600" dirty="0"/>
              <a:t>.-</a:t>
            </a:r>
            <a:r>
              <a:rPr lang="ru-RU" sz="5600" i="1" dirty="0"/>
              <a:t> кружение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3.Ручки покрутим, ручки покрутим- </a:t>
            </a:r>
            <a:r>
              <a:rPr lang="ru-RU" sz="5600" dirty="0" smtClean="0"/>
              <a:t> -</a:t>
            </a:r>
            <a:r>
              <a:rPr lang="ru-RU" sz="5600" dirty="0"/>
              <a:t> </a:t>
            </a:r>
            <a:r>
              <a:rPr lang="ru-RU" sz="5600" i="1" dirty="0"/>
              <a:t>вертушки руками справа- слева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И по коленкам, и по коленкам- </a:t>
            </a:r>
            <a:r>
              <a:rPr lang="ru-RU" sz="5600" dirty="0" smtClean="0"/>
              <a:t>   -</a:t>
            </a:r>
            <a:r>
              <a:rPr lang="ru-RU" sz="5600" dirty="0"/>
              <a:t> </a:t>
            </a:r>
            <a:r>
              <a:rPr lang="ru-RU" sz="5600" i="1" dirty="0"/>
              <a:t>хлопают двумя руками по коленям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Припев.</a:t>
            </a:r>
            <a:r>
              <a:rPr lang="ru-RU" sz="5600" dirty="0"/>
              <a:t> - </a:t>
            </a:r>
            <a:r>
              <a:rPr lang="ru-RU" sz="5600" i="1" dirty="0"/>
              <a:t>кружение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4.Попкой покрутим, попкой покрутим-</a:t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>Ты не стесняйся, а постарайся- </a:t>
            </a:r>
            <a:r>
              <a:rPr lang="ru-RU" sz="5600" dirty="0" smtClean="0"/>
              <a:t>     </a:t>
            </a:r>
            <a:r>
              <a:rPr lang="ru-RU" sz="5600" i="1" dirty="0" smtClean="0"/>
              <a:t>погрозить </a:t>
            </a:r>
            <a:r>
              <a:rPr lang="ru-RU" sz="5600" i="1" dirty="0"/>
              <a:t>пальчиком</a:t>
            </a:r>
            <a:r>
              <a:rPr lang="ru-RU" sz="5600" dirty="0"/>
              <a:t/>
            </a:r>
            <a:br>
              <a:rPr lang="ru-RU" sz="5600" dirty="0"/>
            </a:br>
            <a:r>
              <a:rPr lang="ru-RU" sz="5600" dirty="0"/>
              <a:t>Делай как я, делай как я!</a:t>
            </a:r>
            <a:br>
              <a:rPr lang="ru-RU" sz="5600" dirty="0"/>
            </a:br>
            <a:r>
              <a:rPr lang="ru-RU" sz="5600" dirty="0"/>
              <a:t/>
            </a:r>
            <a:br>
              <a:rPr lang="ru-RU" sz="5600" dirty="0"/>
            </a:br>
            <a:r>
              <a:rPr lang="ru-RU" sz="5600" b="1" dirty="0"/>
              <a:t>Припев.- </a:t>
            </a:r>
            <a:r>
              <a:rPr lang="ru-RU" sz="5600" i="1" dirty="0"/>
              <a:t>кружение</a:t>
            </a:r>
            <a:r>
              <a:rPr lang="ru-RU" sz="5600" dirty="0"/>
              <a:t/>
            </a:r>
            <a:br>
              <a:rPr lang="ru-RU" sz="5600" dirty="0"/>
            </a:b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936104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Танец «Милая мама, делай как я»</a:t>
            </a:r>
            <a:br>
              <a:rPr lang="ru-RU" sz="3600" dirty="0" smtClean="0"/>
            </a:br>
            <a:r>
              <a:rPr lang="ru-RU" sz="2700" dirty="0" smtClean="0"/>
              <a:t>потанцуйте с ребёнком</a:t>
            </a:r>
            <a:endParaRPr lang="ru-RU" sz="2700" dirty="0"/>
          </a:p>
        </p:txBody>
      </p:sp>
      <p:pic>
        <p:nvPicPr>
          <p:cNvPr id="2" name="19.tanets_delay_kak_yas_mamam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11561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5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4500594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31181" y="2643182"/>
            <a:ext cx="66816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6015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152</Words>
  <Application>Microsoft Office PowerPoint</Application>
  <PresentationFormat>Экран (4:3)</PresentationFormat>
  <Paragraphs>36</Paragraphs>
  <Slides>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Trebuchet MS</vt:lpstr>
      <vt:lpstr>Тема Office</vt:lpstr>
      <vt:lpstr>  МБДОУ д/с № 5»Родничок»  комбинированного вида с. Сарыг-Сеп
Дистанционное обучение  1 неделя  (с 1 по 8 марта 2024 г.) Старшая группа (5 - 6 лет)   Тема: «8 марта»</vt:lpstr>
      <vt:lpstr>Уважаемые родители! </vt:lpstr>
      <vt:lpstr>Прочитайте стихотворение</vt:lpstr>
      <vt:lpstr>  В этот день мамам дарят подарки, цветы.  </vt:lpstr>
      <vt:lpstr>         </vt:lpstr>
      <vt:lpstr>             «Счастья маме пожелаю»                           учим песенку                   Расскажу стишок для мамы,                       Её крепко обниму.                       Пусть моя родная знает,                       Как же я её люблю.                              Припев:                       Руки мамины возьму,                       Нежно поцелую.                       Как же сильно я люблю                       Мамочку родную.                        Счастье маме пожелаю                       В этот день календаря.                       Если счастлива мамуля,                       Значит счастлива семья!                            Припев.         </vt:lpstr>
      <vt:lpstr>Танец «Милая мама, делай как я» потанцуйте с ребёнком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66</cp:revision>
  <dcterms:created xsi:type="dcterms:W3CDTF">2017-09-25T05:51:55Z</dcterms:created>
  <dcterms:modified xsi:type="dcterms:W3CDTF">2024-02-28T10:59:06Z</dcterms:modified>
</cp:coreProperties>
</file>