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68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(4-10 марта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86116" y="3929066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Подготовил: </a:t>
            </a:r>
          </a:p>
          <a:p>
            <a:pPr algn="r"/>
            <a:r>
              <a:rPr lang="ru-RU" dirty="0" smtClean="0"/>
              <a:t>руководитель по физическому воспитанию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Чамзы</a:t>
            </a:r>
            <a:r>
              <a:rPr lang="ru-RU" dirty="0" smtClean="0"/>
              <a:t> </a:t>
            </a:r>
            <a:r>
              <a:rPr lang="ru-RU" smtClean="0"/>
              <a:t>Чингиз </a:t>
            </a:r>
            <a:r>
              <a:rPr lang="ru-RU" dirty="0" err="1" smtClean="0"/>
              <a:t>Хулер-оолович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214422"/>
            <a:ext cx="6172200" cy="1714512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214818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214422"/>
            <a:ext cx="6172200" cy="2357454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214818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 (1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mg10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mg10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ДОУ №5\Downloads\c5a9cdc3b11b62545f3f51124f5c1ece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gJDRoLNF_Z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260</TotalTime>
  <Words>31</Words>
  <PresentationFormat>Экран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Дистанционное обучение I неделя (4-10 марта 2024г.) II младшая группа длительность занятия 20 минут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культура в дистанционных условиях. Занимаемся дома с родителями.</dc:title>
  <dc:creator>ДОУ №5</dc:creator>
  <cp:lastModifiedBy>Пользователь Windows</cp:lastModifiedBy>
  <cp:revision>12</cp:revision>
  <dcterms:created xsi:type="dcterms:W3CDTF">2021-10-21T08:51:42Z</dcterms:created>
  <dcterms:modified xsi:type="dcterms:W3CDTF">2024-02-07T08:30:25Z</dcterms:modified>
</cp:coreProperties>
</file>