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0" r:id="rId6"/>
    <p:sldId id="259" r:id="rId7"/>
    <p:sldId id="260" r:id="rId8"/>
    <p:sldId id="262" r:id="rId9"/>
    <p:sldId id="263" r:id="rId10"/>
    <p:sldId id="261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621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-99392"/>
            <a:ext cx="7772400" cy="5472607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Дистанционное </a:t>
            </a:r>
            <a:r>
              <a:rPr lang="ru-RU" sz="3200" b="1" dirty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обучение </a:t>
            </a:r>
            <a:br>
              <a:rPr lang="ru-RU" sz="3200" b="1" dirty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1 неделя (с 4</a:t>
            </a: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b="1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по </a:t>
            </a:r>
            <a:r>
              <a:rPr lang="ru-RU" sz="3200" b="1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10 </a:t>
            </a: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марта</a:t>
            </a:r>
            <a:r>
              <a:rPr lang="ru-RU" sz="3200" b="1" i="1" u="sng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2024г.)</a:t>
            </a:r>
            <a:b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Тема недели: «Женский праздник»</a:t>
            </a:r>
            <a:b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Старшая группа</a:t>
            </a:r>
            <a:r>
              <a:rPr lang="ru-RU" sz="3200" b="1" dirty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длительность </a:t>
            </a:r>
            <a:r>
              <a:rPr lang="ru-RU" sz="28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одного занятия  </a:t>
            </a:r>
            <a:r>
              <a:rPr lang="ru-RU" sz="2800" b="1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до 25 </a:t>
            </a:r>
            <a:r>
              <a:rPr lang="ru-RU" sz="28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минут.</a:t>
            </a:r>
            <a:r>
              <a:rPr lang="ru-RU" sz="2800" b="1" dirty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200" b="1" dirty="0">
                <a:latin typeface="Monotype Corsiva" pitchFamily="66" charset="0"/>
                <a:cs typeface="Times New Roman" pitchFamily="18" charset="0"/>
              </a:rPr>
              <a:t> </a:t>
            </a:r>
            <a:r>
              <a:rPr lang="ru-RU" sz="3200" dirty="0">
                <a:latin typeface="Monotype Corsiva" pitchFamily="66" charset="0"/>
                <a:cs typeface="Times New Roman" pitchFamily="18" charset="0"/>
              </a:rPr>
              <a:t/>
            </a:r>
            <a:br>
              <a:rPr lang="ru-RU" sz="3200" dirty="0">
                <a:latin typeface="Monotype Corsiva" pitchFamily="66" charset="0"/>
                <a:cs typeface="Times New Roman" pitchFamily="18" charset="0"/>
              </a:rPr>
            </a:br>
            <a:endParaRPr lang="ru-RU" sz="2800" dirty="0"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5517232"/>
            <a:ext cx="4680520" cy="936104"/>
          </a:xfrm>
        </p:spPr>
        <p:txBody>
          <a:bodyPr>
            <a:normAutofit fontScale="25000" lnSpcReduction="20000"/>
          </a:bodyPr>
          <a:lstStyle/>
          <a:p>
            <a:pPr algn="r"/>
            <a:endParaRPr lang="ru-RU" sz="2400" b="1" dirty="0" smtClean="0"/>
          </a:p>
          <a:p>
            <a:pPr algn="r"/>
            <a:endParaRPr lang="ru-RU" sz="2400" b="1" dirty="0"/>
          </a:p>
          <a:p>
            <a:pPr algn="r"/>
            <a:endParaRPr lang="ru-RU" sz="2400" b="1" dirty="0" smtClean="0"/>
          </a:p>
          <a:p>
            <a:pPr algn="r"/>
            <a:r>
              <a:rPr lang="ru-RU" sz="9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Воспитатель: </a:t>
            </a:r>
            <a:r>
              <a:rPr lang="ru-RU" sz="9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Шатохина</a:t>
            </a:r>
            <a:r>
              <a:rPr lang="ru-RU" sz="9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Н.М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400" dirty="0">
                <a:latin typeface="Times New Roman" pitchFamily="18" charset="0"/>
                <a:cs typeface="Times New Roman" pitchFamily="18" charset="0"/>
              </a:rPr>
            </a:b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994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621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Monotype Corsiva" pitchFamily="66" charset="0"/>
              </a:rPr>
              <a:t>Выполнение работы пошагово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102" name="Picture 6" descr="https://xn--80ajjjhhggdl2e.xn--p1ai/800/600/https/1.bp.blogspot.com/-g22rTGa8LX4/Xqk7wKaQTPI/AAAAAAAAAXs/XRXYINJT1SQRXKHtjJht8lhbcGbhfavCQCLcBGAsYHQ/s1600/s12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94" y="1772816"/>
            <a:ext cx="8730694" cy="4651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275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621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>Аппликация «Подснежники»</a:t>
            </a: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Материал: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цветной картон, ватные диски, клей ПВА, кисточка для клея, ножницы, бумага зеленого цвета, салфетки.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для родителей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прочтите ребёнку стихотворение: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Прорастает сквозь снежок,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 солнечным лучам, цветок,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Маленький и нежный,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Беленький подснежник.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Маслей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Задайте ребёнку вопросы: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какое время года наступило? Как называется первый месяц весны? Как он думает, почему люди называют этот цветок подснежник?(объяснить или дополнить ответ, если ребёнок затрудняется ответить)</a:t>
            </a:r>
          </a:p>
          <a:p>
            <a:pPr marL="0" indent="0"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Выполнить аппликацию по примеру приведенному в 12 слайде.</a:t>
            </a:r>
          </a:p>
        </p:txBody>
      </p:sp>
    </p:spTree>
    <p:extLst>
      <p:ext uri="{BB962C8B-B14F-4D97-AF65-F5344CB8AC3E}">
        <p14:creationId xmlns:p14="http://schemas.microsoft.com/office/powerpoint/2010/main" val="298275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55" y="29089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Monotype Corsiva" pitchFamily="66" charset="0"/>
              </a:rPr>
              <a:t>Аппликация «Подснежники»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4" name="Picture 4" descr="http://xn--90agc8ae0f.xn--369-qddohl3g.xn--p1ai/win/wp-content/uploads/2021/03/rc8ygF_EqY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484784"/>
            <a:ext cx="4032449" cy="50647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s://sun9-30.userapi.com/impg/53rlz38Z0m3NMF5uufN0vFzUZ4RpkHfwUknE8w/mldQ2jPfMoU.jpg?size=590x598&amp;quality=96&amp;sign=53e7c665b7097e1a5faf8f11ecd69223&amp;c_uniq_tag=AMiiytIgW2dbVYNr7zH5_VF9lhEcNRDK-Uwbo2x4qao&amp;type=albu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672" y="1556792"/>
            <a:ext cx="4367368" cy="49927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275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621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400" b="1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Monotype Corsiva" pitchFamily="66" charset="0"/>
              </a:rPr>
              <a:t>Выполняйте задания с ребёнком с удовольствием и хорошим настроением!!</a:t>
            </a:r>
            <a:endParaRPr lang="ru-RU" sz="44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75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621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>
              <a:solidFill>
                <a:srgbClr val="FF0000"/>
              </a:solidFill>
              <a:latin typeface="Monotype Corsiva" pitchFamily="66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Уважаемые </a:t>
            </a:r>
            <a:r>
              <a:rPr lang="ru-RU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родители</a:t>
            </a: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!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Во </a:t>
            </a:r>
            <a:r>
              <a:rPr lang="ru-RU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время деятельности с ребёнком сделайте,  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пожалуйста, фотографии. </a:t>
            </a:r>
          </a:p>
          <a:p>
            <a:pPr marL="0" indent="0" algn="ctr">
              <a:buNone/>
            </a:pPr>
            <a:r>
              <a:rPr lang="ru-RU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Отправить фотографии можно в группу или лично </a:t>
            </a: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воспитателю.</a:t>
            </a:r>
          </a:p>
          <a:p>
            <a:pPr marL="0" indent="0" algn="ctr">
              <a:buNone/>
            </a:pPr>
            <a:endParaRPr lang="ru-RU" dirty="0"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621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Развитие речи  «</a:t>
            </a:r>
            <a:r>
              <a:rPr lang="ru-RU" sz="4000" b="1" dirty="0" smtClean="0">
                <a:solidFill>
                  <a:srgbClr val="C00000"/>
                </a:solidFill>
                <a:latin typeface="Monotype Corsiva" pitchFamily="66" charset="0"/>
              </a:rPr>
              <a:t>Беседа о бабушках»</a:t>
            </a:r>
            <a:endParaRPr lang="ru-RU" sz="4000" b="1" dirty="0">
              <a:solidFill>
                <a:srgbClr val="C0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родителей: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подвести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 пониманию того, что бабушка – это тоже мама, папина или мамина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Перед началом беседы, загадайте ребёнку загадку: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Добрая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как сказочница-фея,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Все она и знает, и умеет,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Детские капризы исполняет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улыбкой доброю сияет,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готовит пироги, оладушки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Милая и ласковая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…(Бабушка)</a:t>
            </a:r>
          </a:p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После беседы задайте ребёнку вопросы: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Бабушка уже пожилого возраста, в чём мы можем проявить нашу заботу о ней?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Обращаться к людям старшего поколения нужно на « Вы» как       думаешь, почему?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44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multi-mama.ru/wp-content/uploads/2020/07/stihi-pro-babushku-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40" y="764704"/>
            <a:ext cx="9150840" cy="619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>Заучите с ребёнком стихотворение.</a:t>
            </a: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92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621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Monotype Corsiva" pitchFamily="66" charset="0"/>
              </a:rPr>
              <a:t>Рисование «Красивый букет для мамы»</a:t>
            </a:r>
          </a:p>
        </p:txBody>
      </p:sp>
      <p:pic>
        <p:nvPicPr>
          <p:cNvPr id="2052" name="Picture 4" descr="https://school592.ru/wp-content/uploads/0/3/9/03981ae0b0b175596690c1834e9558f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3543454" cy="48929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detiklub.ru/wp-content/uploads/12464_dc8fd8ab5fdb8e71e67d5b423afe66fd-jp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56792"/>
            <a:ext cx="3744416" cy="47792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999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621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Рисование</a:t>
            </a:r>
            <a:r>
              <a:rPr lang="ru-RU" sz="40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4000" i="1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«</a:t>
            </a:r>
            <a:r>
              <a:rPr lang="ru-RU" sz="4000" b="1" i="1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Красивый букет для мамы»</a:t>
            </a:r>
            <a:endParaRPr lang="ru-RU" sz="4000" b="1" i="1" dirty="0">
              <a:solidFill>
                <a:srgbClr val="C0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Материал: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лист бумаги А4, гуашь, ватные палочки, кисточки, баночки с водой, салфетки, простой карандаш.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адание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для родителей: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Рассмотрит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 ребенком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рисунок. Прочитайте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стихотворение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Нарисую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я в альбоме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Полевых цветов букет,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Станет праздничнее в доме,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Будто вспыхнет солнца свет.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Аккуратно я раскрашу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Венчик, стебель, лепесток,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Чтобы ярче стал и краше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Каждый маленький цветок.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Эту вазочку с цветами</a:t>
            </a:r>
            <a:br>
              <a:rPr lang="ru-RU" sz="2600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Подарю любимой маме!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54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621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>Выполнение </a:t>
            </a:r>
            <a:r>
              <a:rPr lang="ru-RU" b="1" dirty="0">
                <a:solidFill>
                  <a:srgbClr val="C00000"/>
                </a:solidFill>
                <a:latin typeface="Monotype Corsiva" pitchFamily="66" charset="0"/>
              </a:rPr>
              <a:t>работы пошагово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Помогите ребёнку нарисовать карандашом контур вазы и букета.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Затем, уточнить у ребенка, каким цветом он хотел бы нарисовать букет, приступить к рисованию ватными палочками по контуру рисунка, тычковым методом.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Оценить рисунок ребёнка, похвалить и поблагодарить за красивый подарок.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06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621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</a:rPr>
              <a:t>ФЭМП(математика)Занятие №26</a:t>
            </a: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Решение задачи на вычитание, установление соответствия между числом и цифрой.</a:t>
            </a: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Выполнить задания в рабочей тетради Е.В. Колесниковой. Занятие №26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75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zabavnikplus.ru/wp-content/uploads/d/4/e/d4ed9a5369de893ebb2a6a65f0d5651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621"/>
            <a:ext cx="9148655" cy="682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Monotype Corsiva" pitchFamily="66" charset="0"/>
              </a:rPr>
              <a:t>Конструирование :«Создание цветка для мамы с помощью техники оригами»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Материал: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цветная бумага, ножницы.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Задание для родителей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внимательно с ребёнком рассмотрите схему выполнения задания(предоставлена в 10слайде), помочь ребёнку вырезать из листа бумаги квадрат и при помощи схемы вместе сделать цветок.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75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</TotalTime>
  <Words>314</Words>
  <Application>Microsoft Office PowerPoint</Application>
  <PresentationFormat>Экран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МБДОУ д/с №5 «Родничок»  комбинированного вида с. Сарыг-Сеп    Дистанционное обучение  1 неделя (с 4 по 10 марта 2024г.) Тема недели: «Женский праздник» Старшая группа длительность одного занятия  до 25 минут.   </vt:lpstr>
      <vt:lpstr>Презентация PowerPoint</vt:lpstr>
      <vt:lpstr>Развитие речи  «Беседа о бабушках»</vt:lpstr>
      <vt:lpstr>Заучите с ребёнком стихотворение.</vt:lpstr>
      <vt:lpstr>Рисование «Красивый букет для мамы»</vt:lpstr>
      <vt:lpstr>Рисование «Красивый букет для мамы»</vt:lpstr>
      <vt:lpstr> Выполнение работы пошагово </vt:lpstr>
      <vt:lpstr>ФЭМП(математика)Занятие №26</vt:lpstr>
      <vt:lpstr>Конструирование :«Создание цветка для мамы с помощью техники оригами»</vt:lpstr>
      <vt:lpstr>Выполнение работы пошагово</vt:lpstr>
      <vt:lpstr>Аппликация «Подснежники»</vt:lpstr>
      <vt:lpstr>Аппликация «Подснежники»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  Дистанционное обучение  МЕСЯЦ 1 неделя (с ____ по ____ _______ 2024г.) ____________________________группа длительность занятия ___минут   </dc:title>
  <dc:creator>Ирина</dc:creator>
  <cp:lastModifiedBy>Ирина</cp:lastModifiedBy>
  <cp:revision>25</cp:revision>
  <dcterms:created xsi:type="dcterms:W3CDTF">2024-01-22T02:50:20Z</dcterms:created>
  <dcterms:modified xsi:type="dcterms:W3CDTF">2024-03-11T04:13:01Z</dcterms:modified>
</cp:coreProperties>
</file>