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5040559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1 неделя (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марта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2024г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подготовительная к школе группа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30 минут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941168"/>
            <a:ext cx="8064896" cy="1008112"/>
          </a:xfrm>
        </p:spPr>
        <p:txBody>
          <a:bodyPr>
            <a:normAutofit fontScale="32500" lnSpcReduction="20000"/>
          </a:bodyPr>
          <a:lstStyle/>
          <a:p>
            <a:pPr algn="r"/>
            <a:endParaRPr lang="ru-RU" sz="2400" b="1" dirty="0" smtClean="0"/>
          </a:p>
          <a:p>
            <a:pPr algn="r"/>
            <a:endParaRPr lang="ru-RU" sz="2400" b="1" dirty="0"/>
          </a:p>
          <a:p>
            <a:pPr algn="r"/>
            <a:endParaRPr lang="ru-RU" sz="2400" b="1" dirty="0" smtClean="0"/>
          </a:p>
          <a:p>
            <a:pPr algn="r"/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воспитатели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Акатьева Л.П.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99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время деятельности с ребёнком сделайте, 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marL="0" indent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/>
          </a:bodyPr>
          <a:lstStyle/>
          <a:p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Развитие речи </a:t>
            </a:r>
            <a:endParaRPr lang="ru-RU" sz="31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3100" b="1" dirty="0" smtClean="0">
                <a:latin typeface="Times New Roman" panose="02020603050405020304" pitchFamily="18" charset="0"/>
                <a:cs typeface="Times New Roman" pitchFamily="18" charset="0"/>
              </a:rPr>
              <a:t>Задание 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родителей: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Прочитать 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текст ребенку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Былина «Алёша Попович и Тугарин </a:t>
            </a:r>
            <a:r>
              <a:rPr lang="ru-RU" sz="3100" i="1" dirty="0" err="1" smtClean="0">
                <a:latin typeface="Times New Roman" pitchFamily="18" charset="0"/>
                <a:cs typeface="Times New Roman" pitchFamily="18" charset="0"/>
              </a:rPr>
              <a:t>Змеевич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Задайте 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ребенку следующие вопросы: 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думаете, кто такие богатыри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кем боролись герои -богатыри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вооружены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богатыри (показать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отдельные иллюстрации с 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изображение оружия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щит, меч, булава, палица).Давайте, вспомним, как зовут русских богатырей? 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(Илья - Муромец, Добрыня - Никитич, </a:t>
            </a:r>
            <a:r>
              <a:rPr lang="ru-RU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Алеша- Попович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44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</p:spPr>
        <p:txBody>
          <a:bodyPr>
            <a:normAutofit/>
          </a:bodyPr>
          <a:lstStyle/>
          <a:p>
            <a:pPr algn="l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 кем отправился в Киев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Алеша Попович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 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Иванович)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 чем отправился в путь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Алеша Попович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 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(Поехал на коне)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Кто встречал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Алешу Поповича в княжеском дворе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 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(Князь Владимир с княгиней)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Кто сел за стол рядом с князем и княгиней? 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Алеша Попович и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Тугарин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Змеевич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Какое блюдо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Тугарин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проглотил первым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 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(Жареную лебедь)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С помощью чего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Алеша Попович победил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Тугарина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Змеевича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 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(Меча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/>
              <a:t>О ком мы сегодня говорили?. Какую </a:t>
            </a:r>
            <a:r>
              <a:rPr lang="ru-RU" sz="2400" b="1" dirty="0"/>
              <a:t>былину прочитали</a:t>
            </a:r>
            <a:r>
              <a:rPr lang="ru-RU" sz="2400" dirty="0"/>
              <a:t>? Что нового узнали?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043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429000"/>
            <a:ext cx="3168352" cy="322089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9558"/>
            <a:ext cx="4896544" cy="302433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284984"/>
            <a:ext cx="5040560" cy="338593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16632"/>
            <a:ext cx="3672408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864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64096"/>
          </a:xfrm>
        </p:spPr>
        <p:txBody>
          <a:bodyPr>
            <a:no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Рисование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640960" cy="583264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8000" i="1" dirty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Уголок своей комнаты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атериал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Карандаши цветные,акварель,кисть,вода,альбом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для родителей: 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Рассмотрите с ребенком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рисунок</a:t>
            </a:r>
          </a:p>
          <a:p>
            <a:pPr marL="0" indent="0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Загадки </a:t>
            </a:r>
            <a:r>
              <a:rPr lang="ru-RU" sz="6000" dirty="0"/>
              <a:t>Есть спина, а не лежит </a:t>
            </a:r>
            <a:r>
              <a:rPr lang="ru-RU" sz="6000" dirty="0" smtClean="0"/>
              <a:t>никогда.</a:t>
            </a:r>
          </a:p>
          <a:p>
            <a:pPr marL="0" indent="0">
              <a:buNone/>
            </a:pPr>
            <a:r>
              <a:rPr lang="ru-RU" sz="7200" dirty="0" smtClean="0"/>
              <a:t>Есть </a:t>
            </a:r>
            <a:r>
              <a:rPr lang="ru-RU" sz="7200" dirty="0"/>
              <a:t>четыре ноги, а не ходит.</a:t>
            </a:r>
          </a:p>
          <a:p>
            <a:pPr marL="0" indent="0">
              <a:buNone/>
            </a:pPr>
            <a:r>
              <a:rPr lang="ru-RU" sz="7200" dirty="0"/>
              <a:t>Сам всегда стоит, а другим сидеть велит</a:t>
            </a:r>
            <a:r>
              <a:rPr lang="ru-RU" sz="7200" dirty="0" smtClean="0"/>
              <a:t>.(стул)</a:t>
            </a:r>
            <a:endParaRPr lang="ru-RU" sz="7200" dirty="0"/>
          </a:p>
          <a:p>
            <a:pPr marL="0" indent="0">
              <a:buNone/>
            </a:pPr>
            <a:r>
              <a:rPr lang="ru-RU" sz="7200" u="sng" dirty="0"/>
              <a:t> </a:t>
            </a:r>
            <a:r>
              <a:rPr lang="ru-RU" sz="7200" dirty="0" smtClean="0"/>
              <a:t>На </a:t>
            </a:r>
            <a:r>
              <a:rPr lang="ru-RU" sz="7200" dirty="0"/>
              <a:t>него садятся, но не </a:t>
            </a:r>
            <a:r>
              <a:rPr lang="ru-RU" sz="7200" dirty="0" smtClean="0"/>
              <a:t>стул.</a:t>
            </a:r>
          </a:p>
          <a:p>
            <a:pPr marL="0" indent="0">
              <a:buNone/>
            </a:pPr>
            <a:r>
              <a:rPr lang="ru-RU" sz="7200" dirty="0" smtClean="0"/>
              <a:t>С </a:t>
            </a:r>
            <a:r>
              <a:rPr lang="ru-RU" sz="7200" dirty="0"/>
              <a:t>подлокотниками, но не </a:t>
            </a:r>
            <a:r>
              <a:rPr lang="ru-RU" sz="7200" dirty="0" smtClean="0"/>
              <a:t>диван.</a:t>
            </a:r>
          </a:p>
          <a:p>
            <a:pPr marL="0" indent="0">
              <a:buNone/>
            </a:pPr>
            <a:r>
              <a:rPr lang="ru-RU" sz="7200" dirty="0" smtClean="0"/>
              <a:t>С </a:t>
            </a:r>
            <a:r>
              <a:rPr lang="ru-RU" sz="7200" dirty="0"/>
              <a:t>подушками, но не </a:t>
            </a:r>
            <a:r>
              <a:rPr lang="ru-RU" sz="7200" dirty="0" smtClean="0"/>
              <a:t>кровать.(Кресло)</a:t>
            </a:r>
            <a:endParaRPr lang="ru-RU" sz="7200" dirty="0"/>
          </a:p>
          <a:p>
            <a:pPr marL="0" indent="0">
              <a:buNone/>
            </a:pPr>
            <a:r>
              <a:rPr lang="ru-RU" sz="7200" dirty="0" smtClean="0"/>
              <a:t>У </a:t>
            </a:r>
            <a:r>
              <a:rPr lang="ru-RU" sz="7200" dirty="0"/>
              <a:t>него спина </a:t>
            </a:r>
            <a:r>
              <a:rPr lang="ru-RU" sz="7200" dirty="0" smtClean="0"/>
              <a:t>большая,</a:t>
            </a:r>
          </a:p>
          <a:p>
            <a:pPr marL="0" indent="0">
              <a:buNone/>
            </a:pPr>
            <a:r>
              <a:rPr lang="ru-RU" sz="7200" dirty="0" smtClean="0"/>
              <a:t>И </a:t>
            </a:r>
            <a:r>
              <a:rPr lang="ru-RU" sz="7200" dirty="0"/>
              <a:t>на ней он разрешает.</a:t>
            </a:r>
          </a:p>
          <a:p>
            <a:pPr marL="0" indent="0">
              <a:buNone/>
            </a:pPr>
            <a:r>
              <a:rPr lang="ru-RU" sz="7200" dirty="0"/>
              <a:t>И писать, и рисовать,</a:t>
            </a:r>
          </a:p>
          <a:p>
            <a:pPr marL="0" indent="0">
              <a:buNone/>
            </a:pPr>
            <a:r>
              <a:rPr lang="ru-RU" sz="7200" dirty="0"/>
              <a:t>И лепить, и вырезать</a:t>
            </a:r>
            <a:r>
              <a:rPr lang="ru-RU" sz="7200" dirty="0" smtClean="0"/>
              <a:t>.( Стол)</a:t>
            </a:r>
            <a:endParaRPr lang="ru-RU" sz="7200" dirty="0"/>
          </a:p>
          <a:p>
            <a:pPr marL="0" indent="0">
              <a:buNone/>
            </a:pPr>
            <a:r>
              <a:rPr lang="ru-RU" sz="7200" dirty="0" smtClean="0"/>
              <a:t>Четыре </a:t>
            </a:r>
            <a:r>
              <a:rPr lang="ru-RU" sz="7200" dirty="0"/>
              <a:t>ножки,</a:t>
            </a:r>
          </a:p>
          <a:p>
            <a:pPr marL="0" indent="0">
              <a:buNone/>
            </a:pPr>
            <a:r>
              <a:rPr lang="ru-RU" sz="7200" dirty="0"/>
              <a:t>Одно тело и две спинки,</a:t>
            </a:r>
          </a:p>
          <a:p>
            <a:pPr marL="0" indent="0">
              <a:buNone/>
            </a:pPr>
            <a:r>
              <a:rPr lang="ru-RU" sz="7200" dirty="0"/>
              <a:t>На одной из спинок –</a:t>
            </a:r>
          </a:p>
          <a:p>
            <a:pPr marL="0" indent="0">
              <a:buNone/>
            </a:pPr>
            <a:r>
              <a:rPr lang="ru-RU" sz="7200" dirty="0"/>
              <a:t>Перинка для Иринки</a:t>
            </a:r>
            <a:r>
              <a:rPr lang="ru-RU" sz="7200" dirty="0" smtClean="0"/>
              <a:t>.( Кровать)</a:t>
            </a:r>
            <a:endParaRPr lang="ru-RU" sz="7200" dirty="0"/>
          </a:p>
          <a:p>
            <a:pPr marL="0" indent="0">
              <a:buNone/>
            </a:pPr>
            <a:r>
              <a:rPr lang="ru-RU" sz="7200" dirty="0" smtClean="0"/>
              <a:t> </a:t>
            </a:r>
            <a:r>
              <a:rPr lang="ru-RU" sz="7200" dirty="0"/>
              <a:t>К</a:t>
            </a:r>
            <a:r>
              <a:rPr lang="ru-RU" sz="7200" dirty="0" smtClean="0"/>
              <a:t>ак </a:t>
            </a:r>
            <a:r>
              <a:rPr lang="ru-RU" sz="7200" dirty="0"/>
              <a:t>можно назвать все эти предметы одним </a:t>
            </a:r>
            <a:r>
              <a:rPr lang="ru-RU" sz="7200" dirty="0" smtClean="0"/>
              <a:t>словом?(мебель).</a:t>
            </a:r>
            <a:endParaRPr lang="ru-RU" sz="7200" dirty="0"/>
          </a:p>
          <a:p>
            <a:pPr marL="0" indent="0">
              <a:buNone/>
            </a:pPr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7200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543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1420"/>
            <a:ext cx="8229600" cy="547183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15633"/>
            <a:ext cx="2857500" cy="217549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15633"/>
            <a:ext cx="3372966" cy="217549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745341"/>
            <a:ext cx="5616624" cy="269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896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3096344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Задайте ребенку следующие вопросы: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/>
              <a:t>Кто помнит, про какую мебель мы сейчас говорили</a:t>
            </a:r>
            <a:r>
              <a:rPr lang="ru-RU" sz="2400" dirty="0" smtClean="0"/>
              <a:t>?-</a:t>
            </a:r>
            <a:br>
              <a:rPr lang="ru-RU" sz="2400" dirty="0" smtClean="0"/>
            </a:br>
            <a:r>
              <a:rPr lang="ru-RU" sz="2400" dirty="0" smtClean="0"/>
              <a:t>А </a:t>
            </a:r>
            <a:r>
              <a:rPr lang="ru-RU" sz="2400" dirty="0"/>
              <a:t>из чего изготавливают мебель</a:t>
            </a:r>
            <a:r>
              <a:rPr lang="ru-RU" sz="2400" dirty="0" smtClean="0"/>
              <a:t>?</a:t>
            </a:r>
            <a:br>
              <a:rPr lang="ru-RU" sz="2400" dirty="0" smtClean="0"/>
            </a:br>
            <a:r>
              <a:rPr lang="ru-RU" sz="2400" dirty="0" smtClean="0"/>
              <a:t>(</a:t>
            </a:r>
            <a:r>
              <a:rPr lang="ru-RU" sz="2400" dirty="0"/>
              <a:t>Дерево, ткань, поролон, железные крепления, пластмасс, стекло).</a:t>
            </a:r>
            <a:br>
              <a:rPr lang="ru-RU" sz="2400" dirty="0"/>
            </a:br>
            <a:r>
              <a:rPr lang="ru-RU" sz="2400" dirty="0"/>
              <a:t>Если мебель из дерева, какая </a:t>
            </a:r>
            <a:r>
              <a:rPr lang="ru-RU" sz="2400" dirty="0" smtClean="0"/>
              <a:t>она?</a:t>
            </a:r>
            <a:br>
              <a:rPr lang="ru-RU" sz="2400" dirty="0" smtClean="0"/>
            </a:br>
            <a:r>
              <a:rPr lang="ru-RU" sz="2400" dirty="0" smtClean="0"/>
              <a:t> Из пластмассы? Из железа? Из </a:t>
            </a:r>
            <a:r>
              <a:rPr lang="ru-RU" sz="2400" dirty="0"/>
              <a:t>стекла?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08586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10107</TotalTime>
  <Words>190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МБДОУ д/с №5 «Родничок»  комбинированного вида с. Сарыг-Сеп  Дистанционное обучение   1 неделя (с 4 по 10 марта 2024г.) подготовительная к школе группа длительность занятия 30 минут   </vt:lpstr>
      <vt:lpstr>Презентация PowerPoint</vt:lpstr>
      <vt:lpstr> Развитие речи </vt:lpstr>
      <vt:lpstr>1. С кем отправился в Киев Алеша Попович? (Яким Иванович) 2. На чем отправился в путь Алеша Попович? (Поехал на коне) 3. Кто встречал Алешу Поповича в княжеском дворе? (Князь Владимир с княгиней) 4. Кто сел за стол рядом с князем и княгиней? (Алеша Попович и Тугарин Змеевич) 5. Какое блюдо Тугарин проглотил первым? (Жареную лебедь) 6. С помощью чего Алеша Попович победил Тугарина Змеевича? (Меча) О ком мы сегодня говорили?. Какую былину прочитали? Что нового узнали?</vt:lpstr>
      <vt:lpstr>Презентация PowerPoint</vt:lpstr>
      <vt:lpstr> Рисование </vt:lpstr>
      <vt:lpstr>Презентация PowerPoint</vt:lpstr>
      <vt:lpstr>Задайте ребенку следующие вопросы:  Кто помнит, про какую мебель мы сейчас говорили?- А из чего изготавливают мебель? (Дерево, ткань, поролон, железные крепления, пластмасс, стекло). Если мебель из дерева, какая она?  Из пластмассы? Из железа? Из стекла?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  Дистанционное обучение  МЕСЯЦ 1 неделя (с ____ по ____ _______ 2024г.) ____________________________группа длительность занятия ___минут   </dc:title>
  <dc:creator>Ирина</dc:creator>
  <cp:lastModifiedBy>Ирина</cp:lastModifiedBy>
  <cp:revision>23</cp:revision>
  <dcterms:created xsi:type="dcterms:W3CDTF">2024-01-22T02:50:20Z</dcterms:created>
  <dcterms:modified xsi:type="dcterms:W3CDTF">2024-02-28T08:21:32Z</dcterms:modified>
</cp:coreProperties>
</file>