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1" r:id="rId3"/>
    <p:sldId id="259" r:id="rId4"/>
    <p:sldId id="263" r:id="rId5"/>
    <p:sldId id="264" r:id="rId6"/>
    <p:sldId id="265" r:id="rId7"/>
    <p:sldId id="261" r:id="rId8"/>
    <p:sldId id="266" r:id="rId9"/>
    <p:sldId id="269" r:id="rId10"/>
    <p:sldId id="270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>
                <a:solidFill>
                  <a:srgbClr val="00B050"/>
                </a:solidFill>
              </a:rPr>
              <a:t>Тыва </a:t>
            </a:r>
            <a:r>
              <a:rPr lang="ru-RU" sz="1600" dirty="0" err="1">
                <a:solidFill>
                  <a:srgbClr val="00B050"/>
                </a:solidFill>
              </a:rPr>
              <a:t>Республиканың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br>
              <a:rPr lang="ru-RU" sz="1600" dirty="0">
                <a:solidFill>
                  <a:srgbClr val="00B050"/>
                </a:solidFill>
              </a:rPr>
            </a:br>
            <a:r>
              <a:rPr lang="ru-RU" sz="1600" dirty="0" err="1">
                <a:solidFill>
                  <a:srgbClr val="00B050"/>
                </a:solidFill>
              </a:rPr>
              <a:t>Каа-Хем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кожууннуң</a:t>
            </a:r>
            <a:r>
              <a:rPr lang="ru-RU" sz="1600" dirty="0">
                <a:solidFill>
                  <a:srgbClr val="00B050"/>
                </a:solidFill>
              </a:rPr>
              <a:t> Сарыг-Сеп </a:t>
            </a:r>
            <a:r>
              <a:rPr lang="ru-RU" sz="1600" dirty="0" err="1">
                <a:solidFill>
                  <a:srgbClr val="00B050"/>
                </a:solidFill>
              </a:rPr>
              <a:t>суурунуң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муниципалдыг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бюджеттен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хандырылгалыг</a:t>
            </a:r>
            <a:r>
              <a:rPr lang="ru-RU" sz="1600" dirty="0">
                <a:solidFill>
                  <a:srgbClr val="00B050"/>
                </a:solidFill>
              </a:rPr>
              <a:t> школа </a:t>
            </a:r>
            <a:r>
              <a:rPr lang="ru-RU" sz="1600" dirty="0" err="1">
                <a:solidFill>
                  <a:srgbClr val="00B050"/>
                </a:solidFill>
              </a:rPr>
              <a:t>назыны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четпээн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чаштарга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каттыштырган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хевириниң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smtClean="0">
                <a:solidFill>
                  <a:srgbClr val="00B050"/>
                </a:solidFill>
              </a:rPr>
              <a:t>5 </a:t>
            </a:r>
            <a:r>
              <a:rPr lang="ru-RU" sz="1600" dirty="0" err="1">
                <a:solidFill>
                  <a:srgbClr val="00B050"/>
                </a:solidFill>
              </a:rPr>
              <a:t>дугаар</a:t>
            </a:r>
            <a:r>
              <a:rPr lang="ru-RU" sz="1600" dirty="0">
                <a:solidFill>
                  <a:srgbClr val="00B050"/>
                </a:solidFill>
              </a:rPr>
              <a:t> «</a:t>
            </a:r>
            <a:r>
              <a:rPr lang="ru-RU" sz="1600" dirty="0" err="1">
                <a:solidFill>
                  <a:srgbClr val="00B050"/>
                </a:solidFill>
              </a:rPr>
              <a:t>Дамырак</a:t>
            </a:r>
            <a:r>
              <a:rPr lang="ru-RU" sz="1600" dirty="0">
                <a:solidFill>
                  <a:srgbClr val="00B050"/>
                </a:solidFill>
              </a:rPr>
              <a:t>» </a:t>
            </a:r>
            <a:r>
              <a:rPr lang="ru-RU" sz="1600" dirty="0" err="1">
                <a:solidFill>
                  <a:srgbClr val="00B050"/>
                </a:solidFill>
              </a:rPr>
              <a:t>аттыг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уруглар</a:t>
            </a:r>
            <a:r>
              <a:rPr lang="ru-RU" sz="1600" dirty="0">
                <a:solidFill>
                  <a:srgbClr val="00B050"/>
                </a:solidFill>
              </a:rPr>
              <a:t> сады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3300" b="1" dirty="0" smtClean="0">
                <a:solidFill>
                  <a:srgbClr val="FF0000"/>
                </a:solidFill>
                <a:latin typeface="Constantia"/>
              </a:rPr>
              <a:t>Интернет четки-биле </a:t>
            </a:r>
            <a:r>
              <a:rPr lang="ru-RU" sz="3300" b="1" dirty="0" err="1" smtClean="0">
                <a:solidFill>
                  <a:srgbClr val="FF0000"/>
                </a:solidFill>
                <a:latin typeface="Constantia"/>
              </a:rPr>
              <a:t>өөредилге</a:t>
            </a:r>
            <a:endParaRPr lang="ru-RU" sz="3300" b="1" dirty="0">
              <a:solidFill>
                <a:srgbClr val="FF0000"/>
              </a:solidFill>
              <a:latin typeface="Constantia"/>
            </a:endParaRPr>
          </a:p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4200" b="1" dirty="0" smtClean="0">
                <a:solidFill>
                  <a:srgbClr val="0070C0"/>
                </a:solidFill>
                <a:latin typeface="Constantia"/>
              </a:rPr>
              <a:t>«Март 8-биле. Ава </a:t>
            </a:r>
            <a:r>
              <a:rPr lang="ru-RU" sz="4200" b="1" dirty="0" err="1" smtClean="0">
                <a:solidFill>
                  <a:srgbClr val="0070C0"/>
                </a:solidFill>
                <a:latin typeface="Constantia"/>
              </a:rPr>
              <a:t>деп</a:t>
            </a:r>
            <a:r>
              <a:rPr lang="ru-RU" sz="4200" b="1" dirty="0" smtClean="0">
                <a:solidFill>
                  <a:srgbClr val="0070C0"/>
                </a:solidFill>
                <a:latin typeface="Constantia"/>
              </a:rPr>
              <a:t> </a:t>
            </a:r>
            <a:r>
              <a:rPr lang="ru-RU" sz="4200" b="1" dirty="0" err="1" smtClean="0">
                <a:solidFill>
                  <a:srgbClr val="0070C0"/>
                </a:solidFill>
                <a:latin typeface="Constantia"/>
              </a:rPr>
              <a:t>сөс</a:t>
            </a:r>
            <a:r>
              <a:rPr lang="ru-RU" sz="4200" b="1" dirty="0" smtClean="0">
                <a:solidFill>
                  <a:srgbClr val="0070C0"/>
                </a:solidFill>
                <a:latin typeface="Constantia"/>
              </a:rPr>
              <a:t>»</a:t>
            </a:r>
            <a:endParaRPr lang="ru-RU" sz="4200" b="1" dirty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2600" b="1" dirty="0" err="1" smtClean="0">
                <a:solidFill>
                  <a:srgbClr val="FF0000"/>
                </a:solidFill>
                <a:latin typeface="Constantia"/>
              </a:rPr>
              <a:t>Школага</a:t>
            </a:r>
            <a:r>
              <a:rPr lang="ru-RU" sz="2600" b="1" dirty="0" smtClean="0">
                <a:solidFill>
                  <a:srgbClr val="FF0000"/>
                </a:solidFill>
                <a:latin typeface="Constantia"/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  <a:latin typeface="Constantia"/>
              </a:rPr>
              <a:t>белеткел</a:t>
            </a:r>
            <a:r>
              <a:rPr lang="ru-RU" sz="2600" b="1" dirty="0" smtClean="0">
                <a:solidFill>
                  <a:srgbClr val="FF0000"/>
                </a:solidFill>
                <a:latin typeface="Constantia"/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  <a:latin typeface="Constantia"/>
              </a:rPr>
              <a:t>бөлүу</a:t>
            </a:r>
            <a:r>
              <a:rPr lang="ru-RU" sz="2600" b="1" dirty="0" smtClean="0">
                <a:solidFill>
                  <a:srgbClr val="FF0000"/>
                </a:solidFill>
                <a:latin typeface="Constantia"/>
              </a:rPr>
              <a:t> (6-7 </a:t>
            </a:r>
            <a:r>
              <a:rPr lang="ru-RU" sz="2600" b="1" dirty="0" err="1" smtClean="0">
                <a:solidFill>
                  <a:srgbClr val="FF0000"/>
                </a:solidFill>
                <a:latin typeface="Constantia"/>
              </a:rPr>
              <a:t>хар</a:t>
            </a:r>
            <a:r>
              <a:rPr lang="ru-RU" sz="2600" b="1" dirty="0" smtClean="0">
                <a:solidFill>
                  <a:srgbClr val="FF0000"/>
                </a:solidFill>
                <a:latin typeface="Constantia"/>
              </a:rPr>
              <a:t>)</a:t>
            </a:r>
            <a:endParaRPr lang="ru-RU" sz="2600" b="1" dirty="0">
              <a:solidFill>
                <a:srgbClr val="FF0000"/>
              </a:solidFill>
              <a:latin typeface="Constantia"/>
            </a:endParaRPr>
          </a:p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2600" b="1" dirty="0" smtClean="0">
                <a:latin typeface="Constantia"/>
              </a:rPr>
              <a:t>Март 01-ден </a:t>
            </a:r>
            <a:r>
              <a:rPr lang="ru-RU" sz="2600" b="1" dirty="0" smtClean="0">
                <a:latin typeface="Constantia"/>
              </a:rPr>
              <a:t>март 10-га </a:t>
            </a:r>
            <a:r>
              <a:rPr lang="ru-RU" sz="2600" b="1" dirty="0" err="1" smtClean="0">
                <a:latin typeface="Constantia"/>
              </a:rPr>
              <a:t>чедир</a:t>
            </a:r>
            <a:endParaRPr lang="ru-RU" sz="2600" b="1" dirty="0">
              <a:latin typeface="Constantia"/>
            </a:endParaRPr>
          </a:p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2600" dirty="0" err="1" smtClean="0">
                <a:solidFill>
                  <a:srgbClr val="FF0000"/>
                </a:solidFill>
                <a:latin typeface="Constantia"/>
              </a:rPr>
              <a:t>Кичээл</a:t>
            </a:r>
            <a:r>
              <a:rPr lang="ru-RU" sz="2600" dirty="0" smtClean="0">
                <a:solidFill>
                  <a:srgbClr val="FF0000"/>
                </a:solidFill>
                <a:latin typeface="Constantia"/>
              </a:rPr>
              <a:t> 30 минут</a:t>
            </a:r>
            <a:endParaRPr lang="ru-RU" sz="2600" dirty="0">
              <a:solidFill>
                <a:srgbClr val="FF0000"/>
              </a:solidFill>
              <a:latin typeface="Constantia"/>
            </a:endParaRPr>
          </a:p>
          <a:p>
            <a:pPr marL="274320" lvl="0" indent="-274320" algn="ctr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endParaRPr lang="ru-RU" sz="2600" dirty="0">
              <a:solidFill>
                <a:srgbClr val="FF0000"/>
              </a:solidFill>
              <a:latin typeface="Constantia"/>
            </a:endParaRPr>
          </a:p>
          <a:p>
            <a:pPr marL="0" lvl="0" indent="0" algn="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2600" dirty="0" err="1" smtClean="0">
                <a:solidFill>
                  <a:srgbClr val="FF0000"/>
                </a:solidFill>
                <a:latin typeface="Constantia"/>
              </a:rPr>
              <a:t>Кижизидикчи</a:t>
            </a:r>
            <a:r>
              <a:rPr lang="ru-RU" sz="2600" dirty="0" smtClean="0">
                <a:solidFill>
                  <a:srgbClr val="FF0000"/>
                </a:solidFill>
                <a:latin typeface="Constantia"/>
              </a:rPr>
              <a:t> </a:t>
            </a:r>
            <a:r>
              <a:rPr lang="ru-RU" sz="2600" dirty="0" err="1" smtClean="0">
                <a:solidFill>
                  <a:srgbClr val="FF0000"/>
                </a:solidFill>
                <a:latin typeface="Constantia"/>
              </a:rPr>
              <a:t>башкы</a:t>
            </a:r>
            <a:r>
              <a:rPr lang="ru-RU" sz="2600" dirty="0" smtClean="0">
                <a:solidFill>
                  <a:srgbClr val="FF0000"/>
                </a:solidFill>
                <a:latin typeface="Constantia"/>
              </a:rPr>
              <a:t>: </a:t>
            </a:r>
            <a:r>
              <a:rPr lang="ru-RU" sz="2600" b="1" dirty="0" err="1">
                <a:solidFill>
                  <a:srgbClr val="FF0000"/>
                </a:solidFill>
                <a:latin typeface="Constantia"/>
              </a:rPr>
              <a:t>Дапыян</a:t>
            </a:r>
            <a:r>
              <a:rPr lang="ru-RU" sz="2600" b="1" dirty="0">
                <a:solidFill>
                  <a:srgbClr val="FF0000"/>
                </a:solidFill>
                <a:latin typeface="Constantia"/>
              </a:rPr>
              <a:t> З. В</a:t>
            </a:r>
            <a:r>
              <a:rPr lang="ru-RU" sz="2600" b="1" dirty="0" smtClean="0">
                <a:solidFill>
                  <a:srgbClr val="FF0000"/>
                </a:solidFill>
                <a:latin typeface="Constantia"/>
              </a:rPr>
              <a:t>.</a:t>
            </a:r>
          </a:p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Constantia"/>
              </a:rPr>
              <a:t>Сарыг-Сеп, 2024</a:t>
            </a:r>
            <a:endParaRPr lang="ru-RU" sz="2600" b="1" dirty="0">
              <a:solidFill>
                <a:srgbClr val="FF0000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38670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Аваңарга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чараш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чечектерден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өңнүг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саазын</a:t>
            </a:r>
            <a:r>
              <a:rPr lang="ru-RU" sz="2800" b="1" dirty="0" smtClean="0">
                <a:solidFill>
                  <a:srgbClr val="C00000"/>
                </a:solidFill>
              </a:rPr>
              <a:t>-биле </a:t>
            </a:r>
            <a:r>
              <a:rPr lang="ru-RU" sz="2800" b="1" dirty="0" err="1" smtClean="0">
                <a:solidFill>
                  <a:srgbClr val="C00000"/>
                </a:solidFill>
              </a:rPr>
              <a:t>кылып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бериңер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уруглар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196" y="2119313"/>
            <a:ext cx="3106971" cy="360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605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555634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Улуу</a:t>
            </a:r>
            <a:r>
              <a:rPr lang="ru-RU" b="1" dirty="0" smtClean="0">
                <a:solidFill>
                  <a:srgbClr val="C00000"/>
                </a:solidFill>
              </a:rPr>
              <a:t>-биле </a:t>
            </a:r>
            <a:r>
              <a:rPr lang="ru-RU" b="1" dirty="0" err="1" smtClean="0">
                <a:solidFill>
                  <a:srgbClr val="C00000"/>
                </a:solidFill>
              </a:rPr>
              <a:t>четтирдим</a:t>
            </a:r>
            <a:r>
              <a:rPr lang="ru-RU" b="1" dirty="0" smtClean="0">
                <a:solidFill>
                  <a:srgbClr val="C00000"/>
                </a:solidFill>
              </a:rPr>
              <a:t>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6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907562"/>
          </a:xfrm>
        </p:spPr>
        <p:txBody>
          <a:bodyPr>
            <a:normAutofit/>
          </a:bodyPr>
          <a:lstStyle/>
          <a:p>
            <a:pPr lvl="0">
              <a:spcBef>
                <a:spcPts val="400"/>
              </a:spcBef>
            </a:pP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/>
            </a:r>
            <a:b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</a:br>
            <a:r>
              <a:rPr lang="ru-RU" sz="2700" b="1" dirty="0" err="1">
                <a:solidFill>
                  <a:srgbClr val="C00000"/>
                </a:solidFill>
                <a:latin typeface="Lucida Sans Unicode"/>
                <a:ea typeface="+mn-ea"/>
                <a:cs typeface="+mn-cs"/>
              </a:rPr>
              <a:t>Хүндүлүг</a:t>
            </a:r>
            <a:r>
              <a:rPr lang="ru-RU" sz="2700" b="1" dirty="0">
                <a:solidFill>
                  <a:srgbClr val="C00000"/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latin typeface="Lucida Sans Unicode"/>
                <a:ea typeface="+mn-ea"/>
                <a:cs typeface="+mn-cs"/>
              </a:rPr>
              <a:t>ада-</a:t>
            </a:r>
            <a:r>
              <a:rPr lang="ru-RU" sz="2700" b="1" dirty="0" err="1" smtClean="0">
                <a:solidFill>
                  <a:srgbClr val="C00000"/>
                </a:solidFill>
                <a:latin typeface="Lucida Sans Unicode"/>
                <a:ea typeface="+mn-ea"/>
                <a:cs typeface="+mn-cs"/>
              </a:rPr>
              <a:t>иелер</a:t>
            </a:r>
            <a:r>
              <a:rPr lang="ru-RU" sz="2700" b="1" dirty="0">
                <a:solidFill>
                  <a:srgbClr val="C00000"/>
                </a:solidFill>
                <a:latin typeface="Lucida Sans Unicode"/>
                <a:ea typeface="+mn-ea"/>
                <a:cs typeface="+mn-cs"/>
              </a:rPr>
              <a:t>!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/>
            </a:r>
            <a:b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</a:b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/>
            </a:r>
            <a:b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</a:b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Урууңар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-биле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өөренип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олургаш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,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чурукка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тыттырып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 smtClean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алырын</a:t>
            </a:r>
            <a:r>
              <a:rPr lang="ru-RU" sz="2700" dirty="0" smtClean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диледивис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. </a:t>
            </a:r>
            <a:b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</a:b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Чурууңарны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бөлүүңерниң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вайберинче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азы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болза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кижизидикчи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башкыңарның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хуу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арыннынче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чортуп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бээриңерни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 smtClean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дилээр-дир</a:t>
            </a:r>
            <a:r>
              <a:rPr lang="ru-RU" sz="2700" dirty="0" smtClean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бис.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99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Уругларга</a:t>
            </a:r>
            <a:r>
              <a:rPr lang="ru-R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«Март 8» </a:t>
            </a:r>
            <a:r>
              <a:rPr lang="ru-RU" sz="29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байырлалының</a:t>
            </a:r>
            <a:r>
              <a:rPr lang="ru-R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дугайында</a:t>
            </a:r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чугаалап</a:t>
            </a:r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бериңер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20900"/>
            <a:ext cx="3240360" cy="360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Часкы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башкы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байырлал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Бүгү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делегейниң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херээженнер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хүнүн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Март 8-тиң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хүнүнде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байырлап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эрттирер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хүн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аваларын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кырган-аваларын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даай-аваларын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угбаларын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кыс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дуңмаларын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байыр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чедирер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дириг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чечектер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бээр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хун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26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08911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Аваларны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хүнге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деңнээр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78497"/>
            <a:ext cx="6196013" cy="3485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983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Хүн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биле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чокта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чуртталга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чок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3022909"/>
            <a:ext cx="3200400" cy="1799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82" y="2119313"/>
            <a:ext cx="2813985" cy="3605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795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Авазынга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дузалажыр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0026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531298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Урууңарга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Хөвеңмей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Ойдан-оолдуң</a:t>
            </a:r>
            <a:r>
              <a:rPr lang="ru-RU" sz="3200" b="1" dirty="0" smtClean="0">
                <a:solidFill>
                  <a:srgbClr val="C00000"/>
                </a:solidFill>
              </a:rPr>
              <a:t> «</a:t>
            </a:r>
            <a:r>
              <a:rPr lang="ru-RU" sz="3200" b="1" dirty="0" err="1" smtClean="0">
                <a:solidFill>
                  <a:srgbClr val="C00000"/>
                </a:solidFill>
              </a:rPr>
              <a:t>Авам</a:t>
            </a:r>
            <a:r>
              <a:rPr lang="ru-RU" sz="3200" b="1" dirty="0" smtClean="0">
                <a:solidFill>
                  <a:srgbClr val="C00000"/>
                </a:solidFill>
              </a:rPr>
              <a:t>» </a:t>
            </a:r>
            <a:r>
              <a:rPr lang="ru-RU" sz="3200" b="1" dirty="0" err="1">
                <a:solidFill>
                  <a:srgbClr val="C00000"/>
                </a:solidFill>
              </a:rPr>
              <a:t>деп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шүлүүн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номчуп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бериңер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2348881"/>
            <a:ext cx="3528392" cy="337418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Авам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kk-KZ" dirty="0" smtClean="0">
                <a:solidFill>
                  <a:srgbClr val="0070C0"/>
                </a:solidFill>
              </a:rPr>
              <a:t>Херелдери чайнаан,</a:t>
            </a:r>
          </a:p>
          <a:p>
            <a:pPr marL="0" indent="0" algn="ctr">
              <a:buNone/>
            </a:pPr>
            <a:r>
              <a:rPr lang="kk-KZ" dirty="0" smtClean="0">
                <a:solidFill>
                  <a:srgbClr val="0070C0"/>
                </a:solidFill>
              </a:rPr>
              <a:t>Алдын чырык хүнүм!</a:t>
            </a:r>
          </a:p>
          <a:p>
            <a:pPr marL="0" indent="0" algn="ctr">
              <a:buNone/>
            </a:pPr>
            <a:r>
              <a:rPr lang="kk-KZ" dirty="0" smtClean="0">
                <a:solidFill>
                  <a:srgbClr val="0070C0"/>
                </a:solidFill>
              </a:rPr>
              <a:t>Кезээде буянныг</a:t>
            </a:r>
          </a:p>
          <a:p>
            <a:pPr marL="0" indent="0" algn="ctr">
              <a:buNone/>
            </a:pPr>
            <a:r>
              <a:rPr lang="kk-KZ" dirty="0" smtClean="0">
                <a:solidFill>
                  <a:srgbClr val="0070C0"/>
                </a:solidFill>
              </a:rPr>
              <a:t>Азырап каан авам!</a:t>
            </a:r>
          </a:p>
          <a:p>
            <a:pPr marL="0" indent="0" algn="ctr">
              <a:buNone/>
            </a:pPr>
            <a:r>
              <a:rPr lang="kk-KZ" dirty="0" smtClean="0">
                <a:solidFill>
                  <a:srgbClr val="0070C0"/>
                </a:solidFill>
              </a:rPr>
              <a:t>Улус чону ынак,</a:t>
            </a:r>
          </a:p>
          <a:p>
            <a:pPr marL="0" indent="0" algn="ctr">
              <a:buNone/>
            </a:pPr>
            <a:r>
              <a:rPr lang="kk-KZ" dirty="0" smtClean="0">
                <a:solidFill>
                  <a:srgbClr val="0070C0"/>
                </a:solidFill>
              </a:rPr>
              <a:t>Уран-шевер авам,</a:t>
            </a:r>
          </a:p>
          <a:p>
            <a:pPr marL="0" indent="0" algn="ctr">
              <a:buNone/>
            </a:pPr>
            <a:r>
              <a:rPr lang="kk-KZ" dirty="0" smtClean="0">
                <a:solidFill>
                  <a:srgbClr val="0070C0"/>
                </a:solidFill>
              </a:rPr>
              <a:t>Ажы-төлүн сургаан,</a:t>
            </a:r>
          </a:p>
          <a:p>
            <a:pPr marL="0" indent="0" algn="ctr">
              <a:buNone/>
            </a:pPr>
            <a:r>
              <a:rPr lang="kk-KZ" dirty="0" smtClean="0">
                <a:solidFill>
                  <a:srgbClr val="0070C0"/>
                </a:solidFill>
              </a:rPr>
              <a:t>Авыралдыг авам.</a:t>
            </a:r>
            <a:endParaRPr lang="ru-RU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8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Урууңарга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айтырыглардан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салып</a:t>
            </a:r>
            <a:r>
              <a:rPr lang="ru-RU" sz="3600" b="1" dirty="0" smtClean="0">
                <a:solidFill>
                  <a:srgbClr val="C00000"/>
                </a:solidFill>
              </a:rPr>
              <a:t>, </a:t>
            </a:r>
            <a:r>
              <a:rPr lang="ru-RU" sz="3600" b="1" dirty="0" err="1" smtClean="0">
                <a:solidFill>
                  <a:srgbClr val="C00000"/>
                </a:solidFill>
              </a:rPr>
              <a:t>харыызын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дыңнаңар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Шүлүкте</a:t>
            </a:r>
            <a:r>
              <a:rPr lang="ru-RU" dirty="0" smtClean="0"/>
              <a:t> </a:t>
            </a:r>
            <a:r>
              <a:rPr lang="ru-RU" dirty="0" err="1" smtClean="0"/>
              <a:t>кымның</a:t>
            </a:r>
            <a:r>
              <a:rPr lang="ru-RU" dirty="0" smtClean="0"/>
              <a:t> </a:t>
            </a:r>
            <a:r>
              <a:rPr lang="ru-RU" dirty="0" err="1" smtClean="0"/>
              <a:t>дугайында</a:t>
            </a:r>
            <a:r>
              <a:rPr lang="ru-RU" dirty="0" smtClean="0"/>
              <a:t> </a:t>
            </a:r>
            <a:r>
              <a:rPr lang="ru-RU" dirty="0" err="1" smtClean="0"/>
              <a:t>чугаалап</a:t>
            </a:r>
            <a:r>
              <a:rPr lang="ru-RU" dirty="0" smtClean="0"/>
              <a:t> </a:t>
            </a:r>
            <a:r>
              <a:rPr lang="ru-RU" dirty="0" err="1" smtClean="0"/>
              <a:t>турар</a:t>
            </a:r>
            <a:r>
              <a:rPr lang="ru-RU" dirty="0" smtClean="0"/>
              <a:t>-дыр?</a:t>
            </a:r>
          </a:p>
          <a:p>
            <a:r>
              <a:rPr lang="kk-KZ" dirty="0" smtClean="0"/>
              <a:t>Авазын чүүге дөмейлеп турар-дыр?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Авазы</a:t>
            </a:r>
            <a:r>
              <a:rPr lang="ru-RU" dirty="0" smtClean="0"/>
              <a:t> </a:t>
            </a:r>
            <a:r>
              <a:rPr lang="ru-RU" dirty="0" err="1" smtClean="0"/>
              <a:t>кымны</a:t>
            </a:r>
            <a:r>
              <a:rPr lang="ru-RU" dirty="0" smtClean="0"/>
              <a:t> </a:t>
            </a:r>
            <a:r>
              <a:rPr lang="ru-RU" dirty="0" err="1" smtClean="0"/>
              <a:t>азыраан</a:t>
            </a:r>
            <a:r>
              <a:rPr lang="ru-RU" dirty="0" smtClean="0"/>
              <a:t>-дыр?</a:t>
            </a:r>
          </a:p>
          <a:p>
            <a:r>
              <a:rPr lang="ru-RU" dirty="0" err="1" smtClean="0"/>
              <a:t>Авазы</a:t>
            </a:r>
            <a:r>
              <a:rPr lang="ru-RU" dirty="0" smtClean="0"/>
              <a:t> </a:t>
            </a:r>
            <a:r>
              <a:rPr lang="ru-RU" dirty="0" err="1" smtClean="0"/>
              <a:t>кандыг</a:t>
            </a:r>
            <a:r>
              <a:rPr lang="ru-RU" dirty="0" smtClean="0"/>
              <a:t>-дыр?</a:t>
            </a:r>
          </a:p>
          <a:p>
            <a:r>
              <a:rPr lang="kk-KZ" dirty="0" smtClean="0"/>
              <a:t>Авазы ажы-төлүн канчап турган дээн-дир?</a:t>
            </a:r>
            <a:endParaRPr lang="ru-RU" dirty="0" smtClean="0"/>
          </a:p>
          <a:p>
            <a:r>
              <a:rPr lang="kk-KZ" dirty="0" smtClean="0"/>
              <a:t>Сен аваңга ынак сен бе?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852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Март 8-тин </a:t>
            </a:r>
            <a:r>
              <a:rPr lang="ru-RU" sz="2800" b="1" dirty="0" err="1" smtClean="0">
                <a:solidFill>
                  <a:srgbClr val="C00000"/>
                </a:solidFill>
              </a:rPr>
              <a:t>хунунде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авазынга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кырган-авазынга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даай-авазынга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угбазынга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дириг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чечектерни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тутсуп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байыр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чедирер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хун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82" y="2119313"/>
            <a:ext cx="5162799" cy="360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233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130</TotalTime>
  <Words>193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5 дугаар «Дамырак» аттыг уруглар сады</vt:lpstr>
      <vt:lpstr> Хүндүлүг ада-иелер!  Урууңар-биле өөренип олургаш, чурукка тыттырып алырын диледивис.  Чурууңарны бөлүүңерниң вайберинче азы болза кижизидикчи башкыңарның хуу арыннынче чортуп бээриңерни дилээр-дир бис. </vt:lpstr>
      <vt:lpstr>Уругларга «Март 8» байырлалының дугайында чугаалап бериңер</vt:lpstr>
      <vt:lpstr>Аваларны алдын хүнге деңнээр</vt:lpstr>
      <vt:lpstr>Хүн биле ава чокта чуртталга чок</vt:lpstr>
      <vt:lpstr>Авазынга дузалажыр</vt:lpstr>
      <vt:lpstr>Урууңарга Хөвеңмей Ойдан-оолдуң «Авам» деп шүлүүн номчуп бериңер </vt:lpstr>
      <vt:lpstr>Урууңарга айтырыглардан салып, харыызын дыңнаңар</vt:lpstr>
      <vt:lpstr>Март 8-тин хунунде авазынга, кырган-авазынга, даай-авазынга, угбазынга дириг чечектерни тутсуп, байыр чедирер хун</vt:lpstr>
      <vt:lpstr>Аваңарга чараш чечектерден өңнүг саазын-биле кылып бериңер уруглар</vt:lpstr>
      <vt:lpstr>Улуу-биле четтирдим!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 «Родничок» комбинированного вида  с. Сарыг-Сеп</dc:title>
  <dc:creator>МДОУ 5</dc:creator>
  <cp:lastModifiedBy>Пользователь Windows</cp:lastModifiedBy>
  <cp:revision>19</cp:revision>
  <dcterms:created xsi:type="dcterms:W3CDTF">2023-12-13T04:59:52Z</dcterms:created>
  <dcterms:modified xsi:type="dcterms:W3CDTF">2024-02-28T12:45:50Z</dcterms:modified>
</cp:coreProperties>
</file>