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2" r:id="rId2"/>
    <p:sldId id="263" r:id="rId3"/>
    <p:sldId id="264" r:id="rId4"/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745"/>
    <a:srgbClr val="DDA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42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557BD-4156-4BA0-A607-8446733B614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7BDD4-BA22-4814-B17E-6EB99A675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53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BDD4-BA22-4814-B17E-6EB99A675F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2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DBBC-3B74-48B2-8070-71C4B90CBA0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DEBA-193D-440B-BE15-53BBBC70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2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DBBC-3B74-48B2-8070-71C4B90CBA0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DEBA-193D-440B-BE15-53BBBC70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9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DBBC-3B74-48B2-8070-71C4B90CBA0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DEBA-193D-440B-BE15-53BBBC70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21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DBBC-3B74-48B2-8070-71C4B90CBA0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DEBA-193D-440B-BE15-53BBBC707B2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39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DBBC-3B74-48B2-8070-71C4B90CBA0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DEBA-193D-440B-BE15-53BBBC70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229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DBBC-3B74-48B2-8070-71C4B90CBA0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DEBA-193D-440B-BE15-53BBBC70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33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DBBC-3B74-48B2-8070-71C4B90CBA0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DEBA-193D-440B-BE15-53BBBC70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692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DBBC-3B74-48B2-8070-71C4B90CBA0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DEBA-193D-440B-BE15-53BBBC70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84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DBBC-3B74-48B2-8070-71C4B90CBA0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DEBA-193D-440B-BE15-53BBBC70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5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DBBC-3B74-48B2-8070-71C4B90CBA0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DEBA-193D-440B-BE15-53BBBC70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39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DBBC-3B74-48B2-8070-71C4B90CBA0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DEBA-193D-440B-BE15-53BBBC70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66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DBBC-3B74-48B2-8070-71C4B90CBA0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DEBA-193D-440B-BE15-53BBBC70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8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DBBC-3B74-48B2-8070-71C4B90CBA0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DEBA-193D-440B-BE15-53BBBC70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1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DBBC-3B74-48B2-8070-71C4B90CBA0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DEBA-193D-440B-BE15-53BBBC70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39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DBBC-3B74-48B2-8070-71C4B90CBA0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DEBA-193D-440B-BE15-53BBBC70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22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DBBC-3B74-48B2-8070-71C4B90CBA0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DEBA-193D-440B-BE15-53BBBC70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45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DBBC-3B74-48B2-8070-71C4B90CBA0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DEBA-193D-440B-BE15-53BBBC70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34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D75DBBC-3B74-48B2-8070-71C4B90CBA0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2DEBA-193D-440B-BE15-53BBBC70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878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6BSapjBzic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5275" y="903072"/>
            <a:ext cx="6942614" cy="140053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 д/с №5 «Родничок» комбинированного вида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с.Сарыг-Сеп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1" y="1915758"/>
            <a:ext cx="8946541" cy="4195481"/>
          </a:xfrm>
        </p:spPr>
        <p:txBody>
          <a:bodyPr/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неделя (с 4 по 10 марта 2024 г.)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Аракчаа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050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7330" y="1036526"/>
            <a:ext cx="6758503" cy="101639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403231"/>
            <a:ext cx="8946541" cy="3845168"/>
          </a:xfrm>
        </p:spPr>
        <p:txBody>
          <a:bodyPr/>
          <a:lstStyle/>
          <a:p>
            <a:pPr marL="0" lvl="0" indent="0" algn="ctr" defTabSz="914400">
              <a:spcBef>
                <a:spcPct val="20000"/>
              </a:spcBef>
              <a:buClrTx/>
              <a:buSzTx/>
              <a:buNone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 время деятельности с ребёнком сделайте,  </a:t>
            </a:r>
          </a:p>
          <a:p>
            <a:pPr marL="0" lvl="0" indent="0" algn="ctr" defTabSz="914400">
              <a:spcBef>
                <a:spcPct val="20000"/>
              </a:spcBef>
              <a:buClrTx/>
              <a:buSzTx/>
              <a:buNone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пожалуйста, фотографии. </a:t>
            </a:r>
          </a:p>
          <a:p>
            <a:pPr marL="0" lvl="0" indent="0" algn="ctr" defTabSz="914400">
              <a:spcBef>
                <a:spcPct val="20000"/>
              </a:spcBef>
              <a:buClrTx/>
              <a:buSzTx/>
              <a:buNone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87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9709468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родителей: Рассмотрите с ребенком картинки,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описание на русском, а затем на английском языках. 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последнем слайде перейдите по ссылке и включите видеоматериал.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9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3904" y="914400"/>
            <a:ext cx="8284191" cy="2299647"/>
          </a:xfrm>
          <a:solidFill>
            <a:srgbClr val="E0A745"/>
          </a:solidFill>
          <a:ln>
            <a:solidFill>
              <a:schemeClr val="bg1"/>
            </a:solidFill>
            <a:prstDash val="sysDot"/>
          </a:ln>
          <a:effectLst>
            <a:glow rad="101600">
              <a:schemeClr val="accent3">
                <a:lumMod val="60000"/>
                <a:lumOff val="40000"/>
                <a:alpha val="60000"/>
              </a:schemeClr>
            </a:glow>
          </a:effectLst>
        </p:spPr>
        <p:txBody>
          <a:bodyPr/>
          <a:lstStyle/>
          <a:p>
            <a:pPr algn="ctr"/>
            <a:r>
              <a:rPr lang="ru-RU" sz="48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занятия:</a:t>
            </a:r>
            <a:br>
              <a:rPr lang="ru-RU" sz="48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VEGETABLES</a:t>
            </a:r>
            <a:r>
              <a:rPr lang="en-US" sz="80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80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77212" y="5000935"/>
            <a:ext cx="3837573" cy="1037230"/>
          </a:xfrm>
          <a:solidFill>
            <a:srgbClr val="DDA648"/>
          </a:solidFill>
          <a:ln>
            <a:solidFill>
              <a:schemeClr val="bg1">
                <a:lumMod val="85000"/>
                <a:lumOff val="15000"/>
              </a:schemeClr>
            </a:solidFill>
            <a:prstDash val="sysDot"/>
          </a:ln>
          <a:effectLst>
            <a:glow rad="101600">
              <a:schemeClr val="accent3">
                <a:lumMod val="40000"/>
                <a:lumOff val="60000"/>
                <a:alpha val="6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5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ОВОЩИ</a:t>
            </a:r>
            <a:endParaRPr lang="ru-RU" sz="54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9608" y="3287151"/>
            <a:ext cx="4732780" cy="707886"/>
          </a:xfrm>
          <a:prstGeom prst="rect">
            <a:avLst/>
          </a:prstGeom>
          <a:solidFill>
            <a:srgbClr val="E0A745"/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63500">
              <a:schemeClr val="accent3">
                <a:lumMod val="40000"/>
                <a:lumOff val="6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вЭджитэблз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796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9995" y="5186148"/>
            <a:ext cx="216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МОРКОВЬ</a:t>
            </a:r>
            <a:endParaRPr lang="ru-RU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7272" y="5186147"/>
            <a:ext cx="187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</a:t>
            </a:r>
            <a:endParaRPr lang="ru-RU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3768" y="6073253"/>
            <a:ext cx="184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400" b="1" spc="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кЭрэт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7838" y="6073253"/>
            <a:ext cx="213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400" b="1" spc="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Анъен</a:t>
            </a:r>
            <a:r>
              <a:rPr lang="en-US" sz="24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sz="24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41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5403" y="5090615"/>
            <a:ext cx="2374711" cy="36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,</a:t>
            </a:r>
            <a:r>
              <a:rPr lang="ru-RU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БРОККОЛИ</a:t>
            </a:r>
            <a:endParaRPr lang="ru-RU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61361" y="5090615"/>
            <a:ext cx="241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КАРТОФЕЛЬ</a:t>
            </a:r>
            <a:endParaRPr lang="ru-RU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0873" y="6073253"/>
            <a:ext cx="303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400" b="1" spc="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пэтЭйтоу</a:t>
            </a:r>
            <a:r>
              <a:rPr lang="en-US" sz="24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sz="24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0180" y="6073253"/>
            <a:ext cx="339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400" b="1" spc="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брОкали</a:t>
            </a:r>
            <a:r>
              <a:rPr lang="en-US" sz="24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sz="24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82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7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698" y="5117910"/>
            <a:ext cx="264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ОГУРЕЦ</a:t>
            </a:r>
            <a:endParaRPr lang="ru-RU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8656" y="5117910"/>
            <a:ext cx="256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ПОМИДОР</a:t>
            </a:r>
            <a:endParaRPr lang="ru-RU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1377" y="6141493"/>
            <a:ext cx="290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400" b="1" spc="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къЮкамбэ</a:t>
            </a:r>
            <a:r>
              <a:rPr lang="en-US" sz="24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sz="24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9204" y="6141492"/>
            <a:ext cx="2579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400" b="1" spc="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томАтоу</a:t>
            </a:r>
            <a:r>
              <a:rPr lang="en-US" sz="24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sz="24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431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7539" y="5254387"/>
            <a:ext cx="178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ГРИБЫ</a:t>
            </a:r>
            <a:endParaRPr lang="ru-RU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599" y="5254387"/>
            <a:ext cx="266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КУКУРУЗА</a:t>
            </a:r>
            <a:endParaRPr lang="ru-RU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6096" y="6010027"/>
            <a:ext cx="242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400" b="1" spc="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машрУм</a:t>
            </a:r>
            <a:r>
              <a:rPr lang="en-US" sz="24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sz="24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0794" y="6010026"/>
            <a:ext cx="1733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400" b="1" spc="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кОрн</a:t>
            </a:r>
            <a:r>
              <a:rPr lang="en-US" sz="24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sz="24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17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435" y="1121311"/>
            <a:ext cx="9404723" cy="82157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Видеоролик про овощи: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9158" y="2662519"/>
            <a:ext cx="917563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hlinkClick r:id="rId3"/>
              </a:rPr>
              <a:t>https://youtu.be/X6BSapjBzic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9809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14">
      <a:dk1>
        <a:sysClr val="windowText" lastClr="000000"/>
      </a:dk1>
      <a:lt1>
        <a:srgbClr val="FBE5D5"/>
      </a:lt1>
      <a:dk2>
        <a:srgbClr val="FBE5D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207</TotalTime>
  <Words>130</Words>
  <Application>Microsoft Office PowerPoint</Application>
  <PresentationFormat>Широкоэкранный</PresentationFormat>
  <Paragraphs>40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Ион</vt:lpstr>
      <vt:lpstr>МБДОУ  д/с №5 «Родничок» комбинированного вида с.Сарыг-Сеп</vt:lpstr>
      <vt:lpstr>Уважаемые родители!</vt:lpstr>
      <vt:lpstr>Презентация PowerPoint</vt:lpstr>
      <vt:lpstr>Тема занятия: VEGETABLES </vt:lpstr>
      <vt:lpstr>Презентация PowerPoint</vt:lpstr>
      <vt:lpstr>Презентация PowerPoint</vt:lpstr>
      <vt:lpstr>Презентация PowerPoint</vt:lpstr>
      <vt:lpstr>Презентация PowerPoint</vt:lpstr>
      <vt:lpstr>Видеоролик про овощи: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VEGETABLES </dc:title>
  <dc:creator>1169764</dc:creator>
  <cp:lastModifiedBy>1169764</cp:lastModifiedBy>
  <cp:revision>16</cp:revision>
  <dcterms:created xsi:type="dcterms:W3CDTF">2024-01-25T03:32:10Z</dcterms:created>
  <dcterms:modified xsi:type="dcterms:W3CDTF">2024-02-28T13:52:26Z</dcterms:modified>
</cp:coreProperties>
</file>