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82" r:id="rId4"/>
    <p:sldId id="283" r:id="rId5"/>
    <p:sldId id="284" r:id="rId6"/>
    <p:sldId id="285" r:id="rId7"/>
    <p:sldId id="28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72" autoAdjust="0"/>
  </p:normalViewPr>
  <p:slideViewPr>
    <p:cSldViewPr>
      <p:cViewPr>
        <p:scale>
          <a:sx n="55" d="100"/>
          <a:sy n="55" d="100"/>
        </p:scale>
        <p:origin x="-1806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2080" y="2564904"/>
            <a:ext cx="5256584" cy="40696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b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/>
            </a:r>
            <a:b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661248"/>
            <a:ext cx="4085299" cy="1656184"/>
          </a:xfrm>
        </p:spPr>
        <p:txBody>
          <a:bodyPr>
            <a:normAutofit fontScale="40000" lnSpcReduction="20000"/>
          </a:bodyPr>
          <a:lstStyle/>
          <a:p>
            <a:r>
              <a:rPr lang="ru-RU" sz="51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6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Выполнил: </a:t>
            </a:r>
          </a:p>
          <a:p>
            <a:r>
              <a:rPr lang="ru-RU" sz="6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музыкальный руководитель </a:t>
            </a:r>
          </a:p>
          <a:p>
            <a:r>
              <a:rPr lang="ru-RU" sz="6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Салчак М.С.</a:t>
            </a:r>
            <a:endParaRPr lang="ru-RU" sz="6000" spc="-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6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МБДОУ д/с № 5»Родничок» </a:t>
            </a:r>
            <a:br>
              <a:rPr lang="ru-RU" dirty="0"/>
            </a:br>
            <a:r>
              <a:rPr lang="ru-RU" dirty="0"/>
              <a:t>комбинированного вида с. Сарыг-Сеп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908720"/>
            <a:ext cx="4968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</a:rPr>
              <a:t>Дистанционное обучение </a:t>
            </a:r>
            <a:r>
              <a:rPr lang="ru-RU" sz="2400" b="1" i="1" dirty="0">
                <a:solidFill>
                  <a:srgbClr val="7030A0"/>
                </a:solidFill>
              </a:rPr>
              <a:t/>
            </a:r>
            <a:br>
              <a:rPr lang="ru-RU" sz="2400" b="1" i="1" dirty="0">
                <a:solidFill>
                  <a:srgbClr val="7030A0"/>
                </a:solidFill>
              </a:rPr>
            </a:br>
            <a:r>
              <a:rPr lang="ru-RU" sz="2400" i="1" dirty="0"/>
              <a:t>1 неделя  (с </a:t>
            </a:r>
            <a:r>
              <a:rPr lang="ru-RU" sz="2400" i="1" dirty="0" smtClean="0"/>
              <a:t>4 </a:t>
            </a:r>
            <a:r>
              <a:rPr lang="ru-RU" sz="2400" i="1" dirty="0"/>
              <a:t>по </a:t>
            </a:r>
            <a:r>
              <a:rPr lang="ru-RU" sz="2400" i="1" dirty="0" smtClean="0"/>
              <a:t>10 </a:t>
            </a:r>
            <a:r>
              <a:rPr lang="ru-RU" sz="2400" i="1" dirty="0"/>
              <a:t>марта 2024 г.)</a:t>
            </a:r>
            <a:br>
              <a:rPr lang="ru-RU" sz="2400" i="1" dirty="0"/>
            </a:br>
            <a:r>
              <a:rPr lang="ru-RU" sz="2400" b="1" i="1" dirty="0">
                <a:solidFill>
                  <a:srgbClr val="7030A0"/>
                </a:solidFill>
              </a:rPr>
              <a:t>Подготовительная к школе группа </a:t>
            </a:r>
            <a:r>
              <a:rPr lang="ru-RU" sz="2400" i="1" dirty="0"/>
              <a:t>(6-7 лет) </a:t>
            </a:r>
            <a:r>
              <a:rPr lang="ru-RU" sz="2400" b="1" i="1" dirty="0">
                <a:solidFill>
                  <a:srgbClr val="7030A0"/>
                </a:solidFill>
              </a:rPr>
              <a:t/>
            </a:r>
            <a:br>
              <a:rPr lang="ru-RU" sz="2400" b="1" i="1" dirty="0">
                <a:solidFill>
                  <a:srgbClr val="7030A0"/>
                </a:solidFill>
              </a:rPr>
            </a:br>
            <a:endParaRPr lang="ru-RU" sz="2400" b="1" i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2476919"/>
            <a:ext cx="998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Тема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2035" y="2847712"/>
            <a:ext cx="5235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«Мамин день»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bg1"/>
                </a:solidFill>
              </a:rPr>
              <a:t>Уважаемые родители!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6135" y="1708787"/>
            <a:ext cx="7171730" cy="3440425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сделайте, пожалуйста, фотографии.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8999"/>
            <a:ext cx="4628571" cy="3028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428999"/>
            <a:ext cx="4628571" cy="302857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ru-RU" dirty="0" smtClean="0"/>
              <a:t>      </a:t>
            </a:r>
            <a:r>
              <a:rPr lang="ru-RU" b="1" i="1" dirty="0" smtClean="0">
                <a:solidFill>
                  <a:srgbClr val="7030A0"/>
                </a:solidFill>
              </a:rPr>
              <a:t>8 </a:t>
            </a:r>
            <a:r>
              <a:rPr lang="ru-RU" b="1" i="1" dirty="0">
                <a:solidFill>
                  <a:srgbClr val="7030A0"/>
                </a:solidFill>
              </a:rPr>
              <a:t>Марта – день торжественный,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     День </a:t>
            </a:r>
            <a:r>
              <a:rPr lang="ru-RU" b="1" i="1" dirty="0">
                <a:solidFill>
                  <a:srgbClr val="7030A0"/>
                </a:solidFill>
              </a:rPr>
              <a:t>радости и красоты.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     На </a:t>
            </a:r>
            <a:r>
              <a:rPr lang="ru-RU" b="1" i="1" dirty="0">
                <a:solidFill>
                  <a:srgbClr val="7030A0"/>
                </a:solidFill>
              </a:rPr>
              <a:t>всей земле он дарит женщинам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      Свои </a:t>
            </a:r>
            <a:r>
              <a:rPr lang="ru-RU" b="1" i="1" dirty="0">
                <a:solidFill>
                  <a:srgbClr val="7030A0"/>
                </a:solidFill>
              </a:rPr>
              <a:t>улыбки и цветы.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77837" y="260648"/>
            <a:ext cx="5588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Прочитайте стихотворение</a:t>
            </a:r>
          </a:p>
        </p:txBody>
      </p:sp>
    </p:spTree>
    <p:extLst>
      <p:ext uri="{BB962C8B-B14F-4D97-AF65-F5344CB8AC3E}">
        <p14:creationId xmlns:p14="http://schemas.microsoft.com/office/powerpoint/2010/main" val="67956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7" y="3789040"/>
            <a:ext cx="4188371" cy="27405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Прослушайте  </a:t>
            </a:r>
            <a:r>
              <a:rPr lang="ru-RU" sz="2800" b="1" dirty="0">
                <a:solidFill>
                  <a:schemeClr val="bg1"/>
                </a:solidFill>
              </a:rPr>
              <a:t>вместе с ребёнком песенку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«Праздник бабушек и мам»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422" y="1169193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Ответьте на вопросы: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Понравилась песенка?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Какая песенка по характеру – весёлая или грустная?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О ком и о чём поётся в песенке?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Прослушайте песенку ещё раз.</a:t>
            </a:r>
          </a:p>
          <a:p>
            <a:r>
              <a:rPr lang="ru-RU" sz="2800" dirty="0">
                <a:solidFill>
                  <a:srgbClr val="002060"/>
                </a:solidFill>
              </a:rPr>
              <a:t>Предложите ребёнку нарисовать то, что он услышал в песенке.</a:t>
            </a: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2" name="(на 8 марта)Детская школа искусств - нынче праздник бабушек и ма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7744" y="5159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7" y="3789040"/>
            <a:ext cx="4188371" cy="274053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018"/>
            <a:ext cx="5256584" cy="5363561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Больше всех я люблю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Мамочку мою,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Папу, брата и сестренок —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Всю мою семью.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Каждый день я встаю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песенку пою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 самую лучшую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Мамочку мою.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Припев: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Мамочка моя милая,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Самая красивая,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Нежная, любимая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Мамочка моя.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Всей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семьей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большой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Дружно мы живем.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рисуем, поем,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Строим новый дом.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бильярд,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волейбол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Любим поиграть,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Путешествовать,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дельфином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Плавать и нырять.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Маму с праздником весны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Поздравляем мы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подарим ей розы —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Нежные цветы,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Нарисуем небо, солнце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мою семью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я любимой мамочке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Песенку спою.</a:t>
            </a: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12778"/>
            <a:ext cx="35049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«Мамочка моя»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учим </a:t>
            </a:r>
            <a:r>
              <a:rPr lang="ru-RU" sz="2800" b="1" dirty="0" smtClean="0">
                <a:solidFill>
                  <a:schemeClr val="bg1"/>
                </a:solidFill>
              </a:rPr>
              <a:t>песню</a:t>
            </a: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Песни о маме - Мамочка моя милая(-) Автор Л.Мельников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3040743"/>
            <a:ext cx="609600" cy="609600"/>
          </a:xfrm>
          <a:prstGeom prst="rect">
            <a:avLst/>
          </a:prstGeom>
        </p:spPr>
      </p:pic>
      <p:pic>
        <p:nvPicPr>
          <p:cNvPr id="8" name="дети - мамочка моя милая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152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3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 bwMode="auto">
          <a:xfrm>
            <a:off x="-12539" y="-9723"/>
            <a:ext cx="9144000" cy="688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09" y="4293096"/>
            <a:ext cx="3414749" cy="22343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1640" y="-19050"/>
            <a:ext cx="5453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потанцуйте с ребёнком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55556"/>
            <a:ext cx="6315472" cy="587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Танец с мамами - Милая мама,делай как я!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2606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38153"/>
            <a:ext cx="4188371" cy="274053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1837155"/>
            <a:ext cx="55819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</a:t>
            </a:r>
            <a:b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ВНИМАНИЕ!!!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5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227</Words>
  <Application>Microsoft Office PowerPoint</Application>
  <PresentationFormat>Экран (4:3)</PresentationFormat>
  <Paragraphs>62</Paragraphs>
  <Slides>7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     </vt:lpstr>
      <vt:lpstr> Уважаемые родители!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Dom17</cp:lastModifiedBy>
  <cp:revision>85</cp:revision>
  <dcterms:created xsi:type="dcterms:W3CDTF">2017-09-25T05:51:55Z</dcterms:created>
  <dcterms:modified xsi:type="dcterms:W3CDTF">2024-03-01T02:39:17Z</dcterms:modified>
</cp:coreProperties>
</file>