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6.xml" ContentType="application/vnd.openxmlformats-officedocument.presentationml.notes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7" r:id="rId2"/>
    <p:sldId id="261" r:id="rId3"/>
    <p:sldId id="265" r:id="rId4"/>
    <p:sldId id="259" r:id="rId5"/>
    <p:sldId id="262" r:id="rId6"/>
    <p:sldId id="266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873EF9A-7ADB-4A78-AC70-2AF979507E0D}" type="datetimeFigureOut">
              <a:rPr lang="ru-RU" smtClean="0"/>
              <a:pPr/>
              <a:t>25.01.2024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0FB1CDA-BDC2-4C34-B834-62185FA442D3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0C5809-EA20-4CA5-8D5C-0CD314FC2C27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0C5809-EA20-4CA5-8D5C-0CD314FC2C27}" type="slidenum">
              <a:rPr lang="ru-RU" smtClean="0"/>
              <a:pPr/>
              <a:t>2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0C5809-EA20-4CA5-8D5C-0CD314FC2C27}" type="slidenum">
              <a:rPr lang="ru-RU" smtClean="0"/>
              <a:pPr/>
              <a:t>3</a:t>
            </a:fld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0C5809-EA20-4CA5-8D5C-0CD314FC2C27}" type="slidenum">
              <a:rPr lang="ru-RU" smtClean="0"/>
              <a:pPr/>
              <a:t>4</a:t>
            </a:fld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0C5809-EA20-4CA5-8D5C-0CD314FC2C27}" type="slidenum">
              <a:rPr lang="ru-RU" smtClean="0"/>
              <a:pPr/>
              <a:t>5</a:t>
            </a:fld>
            <a:endParaRPr 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0C5809-EA20-4CA5-8D5C-0CD314FC2C27}" type="slidenum">
              <a:rPr lang="ru-RU" smtClean="0"/>
              <a:pPr/>
              <a:t>6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25.01.2024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25.01.2024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25.01.2024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25.01.2024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4.jpeg"/><Relationship Id="rId5" Type="http://schemas.openxmlformats.org/officeDocument/2006/relationships/hyperlink" Target="http://worldofschool.ru/public/page_images/1027/z4_3.jpg" TargetMode="External"/><Relationship Id="rId4" Type="http://schemas.openxmlformats.org/officeDocument/2006/relationships/image" Target="../media/image3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5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1538" y="1000108"/>
            <a:ext cx="5214974" cy="2928958"/>
          </a:xfrm>
        </p:spPr>
        <p:txBody>
          <a:bodyPr>
            <a:normAutofit fontScale="90000"/>
          </a:bodyPr>
          <a:lstStyle/>
          <a:p>
            <a:pPr algn="l"/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714348" y="428604"/>
            <a:ext cx="6072214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Муниципальное бюджетное образовательное учреждение детский сад </a:t>
            </a:r>
            <a:br>
              <a:rPr lang="ru-RU" sz="1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№ 5 «Родничок» комбинированного вида с. Сарыг-Сеп </a:t>
            </a:r>
            <a:r>
              <a:rPr lang="ru-RU" sz="14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Каа-Хемского</a:t>
            </a:r>
            <a:r>
              <a:rPr lang="ru-RU" sz="1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района Республики Тыва </a:t>
            </a:r>
            <a:br>
              <a:rPr lang="ru-RU" sz="1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14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1071538" y="2071678"/>
            <a:ext cx="5786462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Дистанционное обучение</a:t>
            </a:r>
          </a:p>
          <a:p>
            <a:pPr algn="ctr"/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II</a:t>
            </a: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неделя (</a:t>
            </a: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11-17</a:t>
            </a: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марта 2024г.)</a:t>
            </a:r>
          </a:p>
          <a:p>
            <a:pPr algn="ctr"/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II</a:t>
            </a: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младшая группа</a:t>
            </a:r>
          </a:p>
          <a:p>
            <a:pPr algn="ctr"/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длительность занятия 15 минут</a:t>
            </a:r>
          </a:p>
          <a:p>
            <a:pPr algn="ctr"/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ф</a:t>
            </a: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изическая </a:t>
            </a: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культура</a:t>
            </a:r>
          </a:p>
          <a:p>
            <a:pPr algn="r"/>
            <a:endParaRPr lang="ru-RU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/>
            <a:endParaRPr lang="ru-RU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/>
            <a:endParaRPr lang="ru-RU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/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Подготовил: </a:t>
            </a:r>
          </a:p>
          <a:p>
            <a:pPr algn="r"/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руководитель по физическому воспитанию</a:t>
            </a:r>
          </a:p>
          <a:p>
            <a:pPr algn="r"/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Серен Рада Ооржаковна</a:t>
            </a:r>
          </a:p>
          <a:p>
            <a:pPr algn="ctr"/>
            <a:endParaRPr lang="ru-RU" sz="24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000108"/>
            <a:ext cx="6615130" cy="4572032"/>
          </a:xfrm>
        </p:spPr>
        <p:txBody>
          <a:bodyPr>
            <a:normAutofit/>
          </a:bodyPr>
          <a:lstStyle/>
          <a:p>
            <a:r>
              <a:rPr lang="ru-RU" sz="24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Уважаемые родители!</a:t>
            </a:r>
            <a:br>
              <a:rPr lang="ru-RU" sz="24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Во время деятельности с ребёнком сделайте, пожалуйста, фотографии.</a:t>
            </a:r>
            <a:br>
              <a:rPr lang="ru-RU" sz="24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Отправить фотографии можно в группу или лично вашему воспитателю</a:t>
            </a:r>
            <a:r>
              <a:rPr lang="ru-RU" sz="2000" b="1" i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000" b="1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1538" y="1000108"/>
            <a:ext cx="5214974" cy="2928958"/>
          </a:xfrm>
        </p:spPr>
        <p:txBody>
          <a:bodyPr>
            <a:normAutofit fontScale="90000"/>
          </a:bodyPr>
          <a:lstStyle/>
          <a:p>
            <a:pPr algn="l"/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. И.п. – ходьба на месте (2-3 мин)</a:t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. Ноги на ширине ног. Наклоны головой вправо и влево (8-10 раз)</a:t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Рисунок 3" descr="C:\Users\ДОУ №5\Downloads\6c414dd0-9e6d-472e-8b88-9811656764da.jpeg"/>
          <p:cNvPicPr/>
          <p:nvPr/>
        </p:nvPicPr>
        <p:blipFill>
          <a:blip r:embed="rId4"/>
          <a:srcRect t="7555" r="52378" b="64049"/>
          <a:stretch>
            <a:fillRect/>
          </a:stretch>
        </p:blipFill>
        <p:spPr bwMode="auto">
          <a:xfrm>
            <a:off x="1000100" y="571480"/>
            <a:ext cx="4357718" cy="20717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Рисунок 4" descr="C:\Users\ДОУ №5\Downloads\6c414dd0-9e6d-472e-8b88-9811656764da.jpeg"/>
          <p:cNvPicPr/>
          <p:nvPr/>
        </p:nvPicPr>
        <p:blipFill>
          <a:blip r:embed="rId4"/>
          <a:srcRect t="38319" r="52378" b="33333"/>
          <a:stretch>
            <a:fillRect/>
          </a:stretch>
        </p:blipFill>
        <p:spPr bwMode="auto">
          <a:xfrm>
            <a:off x="2428860" y="4143380"/>
            <a:ext cx="4286280" cy="20717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1538" y="1000108"/>
            <a:ext cx="5214974" cy="2928958"/>
          </a:xfrm>
        </p:spPr>
        <p:txBody>
          <a:bodyPr>
            <a:normAutofit fontScale="90000"/>
          </a:bodyPr>
          <a:lstStyle/>
          <a:p>
            <a:pPr algn="l"/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И.п. – стоя на ширине плеч, наклона вперёд. 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«Мельница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» махи руками (8-10 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раз)</a:t>
            </a:r>
            <a:br>
              <a:rPr lang="ru-RU" sz="1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2. И.п. -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поворот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туловища вправо,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выдох. Выполнить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6-8 раз.</a:t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i="1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2000" dirty="0" smtClean="0"/>
              <a:t/>
            </a:r>
            <a:br>
              <a:rPr lang="ru-RU" sz="2000" dirty="0" smtClean="0"/>
            </a:b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Рисунок 6" descr="C:\Users\ДОУ №5\Downloads\0uoUi5vTzZw.jpg"/>
          <p:cNvPicPr/>
          <p:nvPr/>
        </p:nvPicPr>
        <p:blipFill>
          <a:blip r:embed="rId4"/>
          <a:srcRect t="35998" r="51085" b="33618"/>
          <a:stretch>
            <a:fillRect/>
          </a:stretch>
        </p:blipFill>
        <p:spPr bwMode="auto">
          <a:xfrm>
            <a:off x="928662" y="428604"/>
            <a:ext cx="4214842" cy="1857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Рисунок 8" descr="http://worldofschool.ru/public/page_images/1027/470x0-z4_3.jpg">
            <a:hlinkClick r:id="rId5"/>
          </p:cNvPr>
          <p:cNvPicPr/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2143108" y="4000504"/>
            <a:ext cx="4476750" cy="16954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1538" y="1000108"/>
            <a:ext cx="5214974" cy="2928958"/>
          </a:xfrm>
        </p:spPr>
        <p:txBody>
          <a:bodyPr>
            <a:normAutofit fontScale="90000"/>
          </a:bodyPr>
          <a:lstStyle/>
          <a:p>
            <a:pPr algn="l"/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1. И.п. – стоя, ноги вместе. Выпрыгивание вверх и положение </a:t>
            </a:r>
            <a:r>
              <a:rPr lang="ru-RU" sz="2000" b="1" dirty="0" err="1" smtClean="0">
                <a:latin typeface="Times New Roman" pitchFamily="18" charset="0"/>
                <a:cs typeface="Times New Roman" pitchFamily="18" charset="0"/>
              </a:rPr>
              <a:t>полуприсед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(8-10 раз)</a:t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2. И.п. – положение сидя, ноги вместе. Поочерёдно поднимание ног. (8-10 раз)»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8" name="Рисунок 7" descr="C:\Users\ДОУ №5\Downloads\slide-4.jpg"/>
          <p:cNvPicPr/>
          <p:nvPr/>
        </p:nvPicPr>
        <p:blipFill>
          <a:blip r:embed="rId4" cstate="print"/>
          <a:srcRect t="59167" r="53053"/>
          <a:stretch>
            <a:fillRect/>
          </a:stretch>
        </p:blipFill>
        <p:spPr bwMode="auto">
          <a:xfrm>
            <a:off x="1142976" y="571480"/>
            <a:ext cx="3143272" cy="1857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Рисунок 8" descr="C:\Users\ДОУ №5\Downloads\slide-4.jpg"/>
          <p:cNvPicPr/>
          <p:nvPr/>
        </p:nvPicPr>
        <p:blipFill>
          <a:blip r:embed="rId4" cstate="print"/>
          <a:srcRect t="34324" r="52807" b="44167"/>
          <a:stretch>
            <a:fillRect/>
          </a:stretch>
        </p:blipFill>
        <p:spPr bwMode="auto">
          <a:xfrm>
            <a:off x="3286116" y="4429132"/>
            <a:ext cx="3071834" cy="15716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71604" y="714356"/>
            <a:ext cx="4500594" cy="3143272"/>
          </a:xfrm>
        </p:spPr>
        <p:txBody>
          <a:bodyPr>
            <a:noAutofit/>
          </a:bodyPr>
          <a:lstStyle/>
          <a:p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>Спасибо за внимание!</a:t>
            </a:r>
            <a:endParaRPr lang="ru-RU" sz="2800" b="1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765</TotalTime>
  <Words>42</Words>
  <PresentationFormat>Экран (4:3)</PresentationFormat>
  <Paragraphs>24</Paragraphs>
  <Slides>6</Slides>
  <Notes>6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Тема Office</vt:lpstr>
      <vt:lpstr>             </vt:lpstr>
      <vt:lpstr>Уважаемые родители! Во время деятельности с ребёнком сделайте, пожалуйста, фотографии. Отправить фотографии можно в группу или лично вашему воспитателю.</vt:lpstr>
      <vt:lpstr>       1. И.п. – ходьба на месте (2-3 мин)  2. Ноги на ширине ног. Наклоны головой вправо и влево (8-10 раз) </vt:lpstr>
      <vt:lpstr>       1. И.п. – стоя на ширине плеч, наклона вперёд. «Мельница» махи руками (8-10 раз) 2. И.п. - поворот туловища вправо, выдох. Выполнить 6-8 раз.   </vt:lpstr>
      <vt:lpstr>      1. И.п. – стоя, ноги вместе. Выпрыгивание вверх и положение полуприсед (8-10 раз)  2. И.п. – положение сидя, ноги вместе. Поочерёдно поднимание ног. (8-10 раз)»</vt:lpstr>
      <vt:lpstr>     Спасибо за внимание!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          </dc:title>
  <dc:creator>ДОУ №5</dc:creator>
  <cp:lastModifiedBy>Пользователь Windows</cp:lastModifiedBy>
  <cp:revision>6</cp:revision>
  <dcterms:created xsi:type="dcterms:W3CDTF">2024-01-24T16:44:38Z</dcterms:created>
  <dcterms:modified xsi:type="dcterms:W3CDTF">2024-01-25T15:43:10Z</dcterms:modified>
</cp:coreProperties>
</file>