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5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0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6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9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5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4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848B-E717-405D-8525-BB3A5556A0D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2FB3-8606-41CB-94CB-0D4E604E9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"/>
            <a:ext cx="12191999" cy="68547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527" y="365125"/>
            <a:ext cx="6608618" cy="42207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«Родничок» комбинированного вида с. Сарыг-Сеп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марта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«8 марта»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894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"/>
            <a:ext cx="12191999" cy="68547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Ритмические упражнения, выполнять, и проговаривать слова по тексту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27351" r="-1496" b="284"/>
          <a:stretch/>
        </p:blipFill>
        <p:spPr>
          <a:xfrm>
            <a:off x="3442854" y="1671107"/>
            <a:ext cx="5306290" cy="3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5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4"/>
            <a:ext cx="12192000" cy="68745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Выучить стихотворение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1741992"/>
            <a:ext cx="6844145" cy="5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4"/>
            <a:ext cx="12192000" cy="68745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Слушание и подпевание песни «Мама»</a:t>
            </a:r>
            <a:endParaRPr lang="ru-RU" sz="2800" dirty="0"/>
          </a:p>
        </p:txBody>
      </p:sp>
      <p:pic>
        <p:nvPicPr>
          <p:cNvPr id="5" name="Е. Кузнецова, муз. И. Пономарева - Ах, какая мама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690688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4872" y="1025236"/>
            <a:ext cx="4419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Маму утром разбужу,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«Здравствуй, мамочка!» — скажу.</a:t>
            </a:r>
          </a:p>
          <a:p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Припев: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Ах, какая мама!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Загляденье прямо!</a:t>
            </a:r>
          </a:p>
          <a:p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Очень я тебя люблю,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Ненаглядную мою!</a:t>
            </a:r>
          </a:p>
          <a:p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Припев: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Ах, какая мама!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Загляденье прямо!</a:t>
            </a:r>
          </a:p>
          <a:p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Ты со мною песню спой,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Ведь сегодня праздник твой!</a:t>
            </a:r>
          </a:p>
          <a:p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Припев: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Ах, какая мама!</a:t>
            </a:r>
            <a:b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</a:br>
            <a:r>
              <a:rPr lang="ru-RU" b="1" i="0" dirty="0" smtClean="0">
                <a:solidFill>
                  <a:srgbClr val="555555"/>
                </a:solidFill>
                <a:effectLst/>
                <a:latin typeface="Open Sans"/>
              </a:rPr>
              <a:t>Загляденье прямо!</a:t>
            </a:r>
            <a:endParaRPr lang="ru-RU" b="1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81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0"/>
            <a:ext cx="12192000" cy="68646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Танец с мамой, выполнять движения танца, по тексту песни.</a:t>
            </a:r>
            <a:endParaRPr lang="ru-RU" sz="3600" dirty="0"/>
          </a:p>
        </p:txBody>
      </p:sp>
      <p:pic>
        <p:nvPicPr>
          <p:cNvPr id="5" name="Группа № 3 - 2015 - Танец _Хоровод с мамам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946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0"/>
            <a:ext cx="12192000" cy="68646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Игра с погремушкой, выполнять движения по </a:t>
            </a:r>
            <a:r>
              <a:rPr lang="ru-RU" sz="2800" smtClean="0"/>
              <a:t>тексту песни.</a:t>
            </a:r>
            <a:endParaRPr lang="ru-RU" sz="2800"/>
          </a:p>
        </p:txBody>
      </p:sp>
      <p:pic>
        <p:nvPicPr>
          <p:cNvPr id="3" name="Неизвестный исполнитель - Ах, как весело сегодня - танец с погремушкам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3128" y="175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56</Words>
  <Application>Microsoft Office PowerPoint</Application>
  <PresentationFormat>Произвольный</PresentationFormat>
  <Paragraphs>12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МБДОУ №5 «Родничок» комбинированного вида с. Сарыг-Сеп  Дистанционное обучение  II – неделя марта  Вторая группа раннего возраста   Тема: «8 марта»  2024 год</vt:lpstr>
      <vt:lpstr>Ритмические упражнения, выполнять, и проговаривать слова по тексту</vt:lpstr>
      <vt:lpstr>Выучить стихотворение </vt:lpstr>
      <vt:lpstr>Слушание и подпевание песни «Мама»</vt:lpstr>
      <vt:lpstr>Танец с мамой, выполнять движения танца, по тексту песни.</vt:lpstr>
      <vt:lpstr>Игра с погремушкой, выполнять движения по тексту песни.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с. Сарыг-Сеп  Дистанционное обучение  II – неделя марта  Вторая группа раннего возроста   Тема: «8 марта»  2024 год</dc:title>
  <dc:creator>User</dc:creator>
  <cp:lastModifiedBy>Ирина</cp:lastModifiedBy>
  <cp:revision>11</cp:revision>
  <dcterms:created xsi:type="dcterms:W3CDTF">2023-12-19T07:03:20Z</dcterms:created>
  <dcterms:modified xsi:type="dcterms:W3CDTF">2024-02-29T08:46:03Z</dcterms:modified>
</cp:coreProperties>
</file>