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64" r:id="rId5"/>
    <p:sldId id="263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dirty="0">
                <a:solidFill>
                  <a:srgbClr val="C00000"/>
                </a:solidFill>
              </a:rPr>
              <a:t>МБДОУ д/с № 5 «Родничок» комбинированного вида с. Сарыг-Сеп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3600" b="1" dirty="0">
                <a:solidFill>
                  <a:srgbClr val="FFC000"/>
                </a:solidFill>
              </a:rPr>
              <a:t>Дистанционное обучение</a:t>
            </a:r>
          </a:p>
          <a:p>
            <a:pPr marL="0" indent="0" algn="ctr">
              <a:buNone/>
            </a:pPr>
            <a:r>
              <a:rPr lang="ru-RU" sz="5400" b="1" dirty="0" smtClean="0">
                <a:solidFill>
                  <a:srgbClr val="002060"/>
                </a:solidFill>
              </a:rPr>
              <a:t>«Мама согревает»</a:t>
            </a:r>
            <a:endParaRPr lang="ru-RU" sz="5400" b="1" dirty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ru-RU" sz="2000" b="1" dirty="0" smtClean="0">
                <a:solidFill>
                  <a:srgbClr val="00B0F0"/>
                </a:solidFill>
              </a:rPr>
              <a:t>Вторая группа раннего возраста </a:t>
            </a:r>
            <a:r>
              <a:rPr lang="ru-RU" sz="2000" b="1" dirty="0" smtClean="0">
                <a:solidFill>
                  <a:srgbClr val="00B0F0"/>
                </a:solidFill>
              </a:rPr>
              <a:t>(1,6-2 </a:t>
            </a:r>
            <a:r>
              <a:rPr lang="ru-RU" sz="2000" b="1" dirty="0">
                <a:solidFill>
                  <a:srgbClr val="00B0F0"/>
                </a:solidFill>
              </a:rPr>
              <a:t>лет)</a:t>
            </a:r>
          </a:p>
          <a:p>
            <a:pPr marL="0" indent="0" algn="ctr">
              <a:buNone/>
            </a:pPr>
            <a:r>
              <a:rPr lang="ru-RU" sz="2000" b="1" dirty="0">
                <a:solidFill>
                  <a:srgbClr val="00B0F0"/>
                </a:solidFill>
              </a:rPr>
              <a:t>С </a:t>
            </a:r>
            <a:r>
              <a:rPr lang="ru-RU" sz="2000" b="1" dirty="0" smtClean="0">
                <a:solidFill>
                  <a:srgbClr val="00B0F0"/>
                </a:solidFill>
              </a:rPr>
              <a:t>11.03.2024 </a:t>
            </a:r>
            <a:r>
              <a:rPr lang="ru-RU" sz="2000" b="1" dirty="0">
                <a:solidFill>
                  <a:srgbClr val="00B0F0"/>
                </a:solidFill>
              </a:rPr>
              <a:t>г. по </a:t>
            </a:r>
            <a:r>
              <a:rPr lang="ru-RU" sz="2000" b="1" dirty="0" smtClean="0">
                <a:solidFill>
                  <a:srgbClr val="00B0F0"/>
                </a:solidFill>
              </a:rPr>
              <a:t>17.03.2024 </a:t>
            </a:r>
            <a:r>
              <a:rPr lang="ru-RU" sz="2000" b="1" dirty="0">
                <a:solidFill>
                  <a:srgbClr val="00B0F0"/>
                </a:solidFill>
              </a:rPr>
              <a:t>г</a:t>
            </a:r>
            <a:r>
              <a:rPr lang="ru-RU" sz="2000" b="1" dirty="0" smtClean="0">
                <a:solidFill>
                  <a:srgbClr val="00B0F0"/>
                </a:solidFill>
              </a:rPr>
              <a:t>.</a:t>
            </a:r>
            <a:endParaRPr lang="ru-RU" sz="2000" dirty="0">
              <a:solidFill>
                <a:srgbClr val="00B0F0"/>
              </a:solidFill>
            </a:endParaRPr>
          </a:p>
          <a:p>
            <a:pPr marL="114300" indent="0" algn="r">
              <a:buNone/>
            </a:pPr>
            <a:r>
              <a:rPr lang="ru-RU" i="1" dirty="0" smtClean="0">
                <a:solidFill>
                  <a:schemeClr val="accent2">
                    <a:lumMod val="50000"/>
                  </a:schemeClr>
                </a:solidFill>
              </a:rPr>
              <a:t>Воспитатели: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Докмит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Т.Д</a:t>
            </a:r>
          </a:p>
          <a:p>
            <a:pPr marL="114300" indent="0" algn="r">
              <a:buNone/>
            </a:pP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Седип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А.А.</a:t>
            </a:r>
          </a:p>
          <a:p>
            <a:pPr marL="114300" indent="0" algn="r">
              <a:buNone/>
            </a:pP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Оюн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С.В.</a:t>
            </a:r>
          </a:p>
          <a:p>
            <a:pPr marL="114300" indent="0" algn="r">
              <a:buNone/>
            </a:pP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Шактар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А.О.</a:t>
            </a:r>
          </a:p>
          <a:p>
            <a:pPr algn="r"/>
            <a:endParaRPr lang="ru-RU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42183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b="1" dirty="0">
                <a:solidFill>
                  <a:srgbClr val="C00000"/>
                </a:solidFill>
              </a:rPr>
              <a:t>Уважаемые родители!</a:t>
            </a:r>
          </a:p>
          <a:p>
            <a:pPr algn="ctr"/>
            <a:endParaRPr lang="ru-RU" sz="1800" b="1" dirty="0"/>
          </a:p>
          <a:p>
            <a:pPr marL="0" indent="0" algn="ctr">
              <a:buNone/>
            </a:pPr>
            <a:r>
              <a:rPr lang="ru-RU" sz="3200" b="1" dirty="0">
                <a:solidFill>
                  <a:schemeClr val="tx2">
                    <a:lumMod val="75000"/>
                  </a:schemeClr>
                </a:solidFill>
              </a:rPr>
              <a:t>Во время деятельности с ребенком, </a:t>
            </a:r>
          </a:p>
          <a:p>
            <a:pPr marL="0" indent="0" algn="ctr">
              <a:buNone/>
            </a:pPr>
            <a:r>
              <a:rPr lang="ru-RU" sz="3200" b="1" dirty="0">
                <a:solidFill>
                  <a:schemeClr val="tx2">
                    <a:lumMod val="75000"/>
                  </a:schemeClr>
                </a:solidFill>
              </a:rPr>
              <a:t>сделайте пожалуйста фотографии. </a:t>
            </a:r>
          </a:p>
          <a:p>
            <a:pPr marL="0" indent="0" algn="ctr">
              <a:buNone/>
            </a:pPr>
            <a:r>
              <a:rPr lang="ru-RU" sz="3200" b="1" dirty="0">
                <a:solidFill>
                  <a:schemeClr val="tx2">
                    <a:lumMod val="75000"/>
                  </a:schemeClr>
                </a:solidFill>
              </a:rPr>
              <a:t>Отправить фотографии можно в группу </a:t>
            </a:r>
            <a:r>
              <a:rPr lang="ru-RU" sz="3200" b="1" dirty="0" err="1">
                <a:solidFill>
                  <a:schemeClr val="tx2">
                    <a:lumMod val="75000"/>
                  </a:schemeClr>
                </a:solidFill>
              </a:rPr>
              <a:t>вайбер</a:t>
            </a:r>
            <a:r>
              <a:rPr lang="ru-RU" sz="3200" b="1" dirty="0">
                <a:solidFill>
                  <a:schemeClr val="tx2">
                    <a:lumMod val="75000"/>
                  </a:schemeClr>
                </a:solidFill>
              </a:rPr>
              <a:t> или лично вашему воспитателю. </a:t>
            </a:r>
          </a:p>
        </p:txBody>
      </p:sp>
    </p:spTree>
    <p:extLst>
      <p:ext uri="{BB962C8B-B14F-4D97-AF65-F5344CB8AC3E}">
        <p14:creationId xmlns:p14="http://schemas.microsoft.com/office/powerpoint/2010/main" val="15799858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Покажите ребенку картинку и спросите Кто это?</a:t>
            </a:r>
            <a:endParaRPr lang="ru-RU" b="1" dirty="0">
              <a:solidFill>
                <a:srgbClr val="00206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752" y="1752600"/>
            <a:ext cx="4464496" cy="437356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1370302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b="1" dirty="0">
                <a:solidFill>
                  <a:srgbClr val="002060"/>
                </a:solidFill>
              </a:rPr>
              <a:t>Прочитайте </a:t>
            </a:r>
            <a:r>
              <a:rPr lang="ru-RU" sz="2400" b="1" dirty="0" smtClean="0">
                <a:solidFill>
                  <a:srgbClr val="002060"/>
                </a:solidFill>
              </a:rPr>
              <a:t> ребенку </a:t>
            </a:r>
            <a:r>
              <a:rPr lang="ru-RU" sz="2400" b="1" dirty="0">
                <a:solidFill>
                  <a:srgbClr val="002060"/>
                </a:solidFill>
              </a:rPr>
              <a:t>стихотворение про </a:t>
            </a:r>
            <a:r>
              <a:rPr lang="ru-RU" sz="2400" b="1" dirty="0" smtClean="0">
                <a:solidFill>
                  <a:srgbClr val="002060"/>
                </a:solidFill>
              </a:rPr>
              <a:t>маму и задайте вопросы</a:t>
            </a:r>
            <a:endParaRPr lang="ru-RU" sz="24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450" y="1700808"/>
            <a:ext cx="4506590" cy="475252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20072" y="1719071"/>
            <a:ext cx="3466728" cy="473426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dirty="0" smtClean="0">
                <a:solidFill>
                  <a:srgbClr val="0070C0"/>
                </a:solidFill>
              </a:rPr>
              <a:t>Про кого в стихотворении говорится?</a:t>
            </a:r>
          </a:p>
          <a:p>
            <a:r>
              <a:rPr lang="ru-RU" dirty="0" smtClean="0">
                <a:solidFill>
                  <a:srgbClr val="0070C0"/>
                </a:solidFill>
              </a:rPr>
              <a:t>Маму кто любит?</a:t>
            </a:r>
          </a:p>
          <a:p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>
                <a:solidFill>
                  <a:srgbClr val="0070C0"/>
                </a:solidFill>
              </a:rPr>
              <a:t>Сколько мам на свете</a:t>
            </a:r>
            <a:r>
              <a:rPr lang="ru-RU" dirty="0" smtClean="0">
                <a:solidFill>
                  <a:srgbClr val="0070C0"/>
                </a:solidFill>
              </a:rPr>
              <a:t>?</a:t>
            </a:r>
          </a:p>
          <a:p>
            <a:r>
              <a:rPr lang="ru-RU" dirty="0" smtClean="0">
                <a:solidFill>
                  <a:srgbClr val="0070C0"/>
                </a:solidFill>
              </a:rPr>
              <a:t>Какая она?</a:t>
            </a:r>
          </a:p>
          <a:p>
            <a:r>
              <a:rPr lang="ru-RU" dirty="0" smtClean="0">
                <a:solidFill>
                  <a:srgbClr val="0070C0"/>
                </a:solidFill>
              </a:rPr>
              <a:t>Чья это мама?</a:t>
            </a:r>
            <a:endParaRPr lang="ru-RU" dirty="0">
              <a:solidFill>
                <a:srgbClr val="0070C0"/>
              </a:solidFill>
            </a:endParaRP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639895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002060"/>
                </a:solidFill>
              </a:rPr>
              <a:t>Объясните ребенку что нужно помогать маме</a:t>
            </a:r>
            <a:endParaRPr lang="ru-RU" sz="2800" dirty="0">
              <a:solidFill>
                <a:srgbClr val="00206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7" y="1752600"/>
            <a:ext cx="6840760" cy="472666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1178993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</a:rPr>
              <a:t>Скажите ребенку чтоб обняли и поцеловали маму</a:t>
            </a:r>
            <a:endParaRPr lang="ru-RU" sz="2800" b="1" dirty="0">
              <a:solidFill>
                <a:srgbClr val="002060"/>
              </a:solidFill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777" y="1752600"/>
            <a:ext cx="4608512" cy="477274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4326842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</a:rPr>
              <a:t>нарисуйте с ребенком цветок для мамы с цветными карандашами</a:t>
            </a:r>
            <a:endParaRPr lang="ru-RU" sz="2800" b="1" dirty="0">
              <a:solidFill>
                <a:srgbClr val="002060"/>
              </a:solidFill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388" y="1752600"/>
            <a:ext cx="7775223" cy="437356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6556312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/>
          </a:bodyPr>
          <a:lstStyle/>
          <a:p>
            <a:pPr marL="114300" indent="0" algn="ctr">
              <a:buNone/>
            </a:pPr>
            <a:r>
              <a:rPr lang="ru-RU" sz="4400" b="1" dirty="0" smtClean="0">
                <a:solidFill>
                  <a:srgbClr val="002060"/>
                </a:solidFill>
              </a:rPr>
              <a:t>Спасибо за внимание!</a:t>
            </a:r>
            <a:endParaRPr lang="ru-RU" sz="4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993762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тека">
  <a:themeElements>
    <a:clrScheme name="Аптека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Аптека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птека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121</TotalTime>
  <Words>136</Words>
  <Application>Microsoft Office PowerPoint</Application>
  <PresentationFormat>Экран (4:3)</PresentationFormat>
  <Paragraphs>25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Аптека</vt:lpstr>
      <vt:lpstr>МБДОУ д/с № 5 «Родничок» комбинированного вида с. Сарыг-Сеп</vt:lpstr>
      <vt:lpstr>Презентация PowerPoint</vt:lpstr>
      <vt:lpstr>Покажите ребенку картинку и спросите Кто это?</vt:lpstr>
      <vt:lpstr>Прочитайте  ребенку стихотворение про маму и задайте вопросы</vt:lpstr>
      <vt:lpstr>Объясните ребенку что нужно помогать маме</vt:lpstr>
      <vt:lpstr>Скажите ребенку чтоб обняли и поцеловали маму</vt:lpstr>
      <vt:lpstr>нарисуйте с ребенком цветок для мамы с цветными карандашами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МБДОУ д/с № 5 «Родничок» комбинированного вида с. Сарыг-Сеп</dc:title>
  <dc:creator>МДОУ 5</dc:creator>
  <cp:lastModifiedBy>Ирина</cp:lastModifiedBy>
  <cp:revision>13</cp:revision>
  <dcterms:created xsi:type="dcterms:W3CDTF">2022-01-26T14:56:51Z</dcterms:created>
  <dcterms:modified xsi:type="dcterms:W3CDTF">2024-02-29T06:55:45Z</dcterms:modified>
</cp:coreProperties>
</file>