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78" r:id="rId5"/>
    <p:sldId id="275" r:id="rId6"/>
    <p:sldId id="277" r:id="rId7"/>
    <p:sldId id="276" r:id="rId8"/>
    <p:sldId id="28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815290" cy="3809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МБДОУ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/с № 5»Родничок»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 неделя  (с 11 по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17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марта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младш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(2-3 года)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Тема: «</a:t>
            </a:r>
            <a:r>
              <a:rPr lang="ru-RU" sz="8000" i="1" dirty="0" smtClean="0">
                <a:solidFill>
                  <a:srgbClr val="002060"/>
                </a:solidFill>
              </a:rPr>
              <a:t>Весна</a:t>
            </a:r>
            <a:r>
              <a:rPr lang="ru-RU" sz="8000" dirty="0" smtClean="0">
                <a:solidFill>
                  <a:srgbClr val="002060"/>
                </a:solidFill>
              </a:rPr>
              <a:t>»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143512"/>
            <a:ext cx="6840760" cy="7696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Выполнил: музыкальный руководитель Трегубова В.В</a:t>
            </a:r>
            <a:r>
              <a:rPr lang="ru-RU" sz="59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59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Прочитайте стихотворение о весне</a:t>
            </a:r>
          </a:p>
          <a:p>
            <a:r>
              <a:rPr lang="ru-RU" sz="900" dirty="0" smtClean="0"/>
              <a:t> </a:t>
            </a:r>
            <a:r>
              <a:rPr lang="ru-RU" sz="100" dirty="0" smtClean="0"/>
              <a:t>           </a:t>
            </a:r>
            <a:endParaRPr lang="ru-RU" sz="1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Вот и к  нам весна пришла, </a:t>
            </a:r>
          </a:p>
          <a:p>
            <a:pPr algn="ctr">
              <a:buNone/>
            </a:pPr>
            <a:r>
              <a:rPr lang="ru-RU" sz="3600" dirty="0" smtClean="0"/>
              <a:t>Солнце людям принесла.</a:t>
            </a:r>
          </a:p>
          <a:p>
            <a:pPr algn="ctr">
              <a:buNone/>
            </a:pPr>
            <a:r>
              <a:rPr lang="ru-RU" sz="3600" dirty="0" smtClean="0"/>
              <a:t>Солнце ярко засветило</a:t>
            </a:r>
          </a:p>
          <a:p>
            <a:pPr algn="ctr">
              <a:buNone/>
            </a:pPr>
            <a:r>
              <a:rPr lang="ru-RU" sz="3600" dirty="0" smtClean="0"/>
              <a:t>И снежок весь растопило.</a:t>
            </a:r>
          </a:p>
          <a:p>
            <a:pPr algn="ctr">
              <a:buNone/>
            </a:pPr>
            <a:r>
              <a:rPr lang="ru-RU" sz="3600" dirty="0" smtClean="0"/>
              <a:t>                   (М. </a:t>
            </a:r>
            <a:r>
              <a:rPr lang="ru-RU" sz="3600" dirty="0" err="1" smtClean="0"/>
              <a:t>Картушина</a:t>
            </a:r>
            <a:r>
              <a:rPr lang="ru-RU" sz="3600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904656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В </a:t>
            </a:r>
            <a:r>
              <a:rPr lang="ru-RU" sz="4000" dirty="0"/>
              <a:t>небе, солнышко, постой,</a:t>
            </a:r>
            <a:br>
              <a:rPr lang="ru-RU" sz="4000" dirty="0"/>
            </a:br>
            <a:r>
              <a:rPr lang="ru-RU" sz="4000" dirty="0" smtClean="0"/>
              <a:t>Вместе </a:t>
            </a:r>
            <a:r>
              <a:rPr lang="ru-RU" sz="4000" dirty="0"/>
              <a:t>с нами песню спой</a:t>
            </a:r>
            <a:r>
              <a:rPr lang="ru-RU" sz="4000" dirty="0" smtClean="0"/>
              <a:t>!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 smtClean="0"/>
              <a:t>Пройдите по ссылке и повторите</a:t>
            </a:r>
          </a:p>
          <a:p>
            <a:pPr marL="0" indent="0" algn="just">
              <a:buNone/>
            </a:pPr>
            <a:r>
              <a:rPr lang="ru-RU" sz="2800" i="1" dirty="0" smtClean="0"/>
              <a:t> вместе с ребёнком песенку «Солнышко»</a:t>
            </a:r>
          </a:p>
          <a:p>
            <a:pPr marL="0" indent="0" algn="just">
              <a:buNone/>
            </a:pPr>
            <a:endParaRPr lang="ru-RU" sz="2800" i="1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://yandex.ru/video/preview/8816873965211369599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/>
              <a:t>Предложите ребёнку показать, как он умеет умываться </a:t>
            </a:r>
            <a:r>
              <a:rPr lang="ru-RU" sz="2200" dirty="0" smtClean="0"/>
              <a:t>(выполняете вместе с ним движения под музыку по тексту).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44824"/>
            <a:ext cx="69231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Буль, </a:t>
            </a:r>
            <a:r>
              <a:rPr lang="ru-RU" sz="2000" dirty="0" err="1" smtClean="0"/>
              <a:t>буль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буль</a:t>
            </a:r>
            <a:r>
              <a:rPr lang="ru-RU" sz="2000" dirty="0" smtClean="0"/>
              <a:t> – журчит водица.       </a:t>
            </a:r>
          </a:p>
          <a:p>
            <a:pPr marL="0" indent="0">
              <a:buNone/>
            </a:pPr>
            <a:r>
              <a:rPr lang="ru-RU" sz="2000" dirty="0" smtClean="0"/>
              <a:t>Все ребята любят мыться!</a:t>
            </a:r>
          </a:p>
          <a:p>
            <a:pPr marL="0" indent="0">
              <a:buNone/>
            </a:pPr>
            <a:r>
              <a:rPr lang="ru-RU" sz="2000" dirty="0" smtClean="0"/>
              <a:t>Вот так! Хорошо, хорошо!</a:t>
            </a:r>
          </a:p>
          <a:p>
            <a:pPr marL="0" indent="0">
              <a:buNone/>
            </a:pPr>
            <a:r>
              <a:rPr lang="ru-RU" sz="2000" dirty="0" smtClean="0"/>
              <a:t>Руки с мылом мы помыли,</a:t>
            </a:r>
          </a:p>
          <a:p>
            <a:pPr marL="0" indent="0">
              <a:buNone/>
            </a:pPr>
            <a:r>
              <a:rPr lang="ru-RU" sz="2000" dirty="0" smtClean="0"/>
              <a:t>Нос и щёки не забыли!</a:t>
            </a:r>
          </a:p>
          <a:p>
            <a:pPr marL="0" indent="0">
              <a:buNone/>
            </a:pPr>
            <a:r>
              <a:rPr lang="ru-RU" sz="2000" dirty="0" smtClean="0"/>
              <a:t>Вот так! Хорошо, хорошо!</a:t>
            </a:r>
          </a:p>
          <a:p>
            <a:pPr marL="0" indent="0">
              <a:buNone/>
            </a:pPr>
            <a:r>
              <a:rPr lang="ru-RU" sz="2000" dirty="0" smtClean="0"/>
              <a:t>Не ленились вымыть уши, </a:t>
            </a:r>
          </a:p>
          <a:p>
            <a:pPr marL="0" indent="0">
              <a:buNone/>
            </a:pPr>
            <a:r>
              <a:rPr lang="ru-RU" sz="2000" dirty="0" smtClean="0"/>
              <a:t>После вытерлись </a:t>
            </a:r>
            <a:r>
              <a:rPr lang="ru-RU" sz="2000" dirty="0" err="1" smtClean="0"/>
              <a:t>посуше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r>
              <a:rPr lang="ru-RU" sz="2000" dirty="0"/>
              <a:t>Вот так! Хорошо, хорошо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r>
              <a:rPr lang="ru-RU" sz="2000" dirty="0" smtClean="0"/>
              <a:t>Мы помылись как большие,</a:t>
            </a:r>
          </a:p>
          <a:p>
            <a:pPr marL="0" indent="0">
              <a:buNone/>
            </a:pPr>
            <a:r>
              <a:rPr lang="ru-RU" sz="2000" dirty="0" smtClean="0"/>
              <a:t>Вот мы чистые какие!</a:t>
            </a:r>
          </a:p>
          <a:p>
            <a:pPr marL="0" indent="0">
              <a:buNone/>
            </a:pPr>
            <a:r>
              <a:rPr lang="ru-RU" sz="2000" dirty="0"/>
              <a:t>Вот так! Хорошо, </a:t>
            </a:r>
            <a:r>
              <a:rPr lang="ru-RU" sz="2000" dirty="0" smtClean="0"/>
              <a:t> очень хорошо</a:t>
            </a:r>
            <a:r>
              <a:rPr lang="ru-RU" sz="2000" dirty="0"/>
              <a:t>!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Песня Буль,буль Т.Попатенко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18448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04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Сделайте вместе с ребёнком зарядку </a:t>
            </a:r>
            <a:br>
              <a:rPr lang="ru-RU" sz="3200" dirty="0" smtClean="0"/>
            </a:br>
            <a:r>
              <a:rPr lang="ru-RU" sz="2200" i="1" dirty="0" smtClean="0"/>
              <a:t>(пройдите по ссылке и  выполняйте движения под музыку)</a:t>
            </a:r>
            <a:r>
              <a:rPr lang="en-US" sz="2200" i="1" dirty="0" smtClean="0"/>
              <a:t> </a:t>
            </a:r>
            <a:r>
              <a:rPr lang="en-US" sz="2200" dirty="0"/>
              <a:t>https://yandex.ru/video/preview/822185777359569520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04" y="2420888"/>
            <a:ext cx="764319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156176" cy="43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Вот какие мы молодцы! И умылись, и зарядку сделали. А теперь немного поиграем.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8052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Игровое упражнение </a:t>
            </a:r>
            <a:r>
              <a:rPr lang="ru-RU" sz="2400" dirty="0" smtClean="0"/>
              <a:t>«Где же наши ручки?» </a:t>
            </a:r>
          </a:p>
          <a:p>
            <a:pPr marL="0" indent="0">
              <a:buNone/>
            </a:pPr>
            <a:r>
              <a:rPr lang="ru-RU" sz="1400" dirty="0" smtClean="0"/>
              <a:t>                         1.     Где же, где же наши ручки? </a:t>
            </a:r>
            <a:r>
              <a:rPr lang="ru-RU" sz="1400" i="1" dirty="0" smtClean="0"/>
              <a:t>(прячут руки за спиной)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Где же наши ручки?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Где же, где же наши ручки?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Нету наших ручек!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Вот, вот наши ручки,  </a:t>
            </a:r>
            <a:r>
              <a:rPr lang="ru-RU" sz="1400" i="1" dirty="0" smtClean="0"/>
              <a:t>(показывают ручки, вращают кистями)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Вот наши ручки!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Пляшут, пляшут наши ручки,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Пляшут наши ручки!</a:t>
            </a:r>
          </a:p>
          <a:p>
            <a:pPr marL="0" indent="0">
              <a:buNone/>
            </a:pPr>
            <a:r>
              <a:rPr lang="ru-RU" sz="1400" dirty="0" smtClean="0"/>
              <a:t>2.      Где же, где же наши ножки? </a:t>
            </a:r>
            <a:r>
              <a:rPr lang="ru-RU" sz="1400" i="1" dirty="0" smtClean="0"/>
              <a:t>(приседают и обхватывают колени руками)</a:t>
            </a:r>
          </a:p>
          <a:p>
            <a:pPr marL="0" indent="0">
              <a:buNone/>
            </a:pPr>
            <a:r>
              <a:rPr lang="ru-RU" sz="1400" dirty="0" smtClean="0"/>
              <a:t>         Где же наши ножки?</a:t>
            </a:r>
          </a:p>
          <a:p>
            <a:pPr marL="0" indent="0">
              <a:buNone/>
            </a:pPr>
            <a:r>
              <a:rPr lang="ru-RU" sz="1400" dirty="0" smtClean="0"/>
              <a:t>         Где же, где же наши ножки?</a:t>
            </a:r>
          </a:p>
          <a:p>
            <a:pPr marL="0" indent="0">
              <a:buNone/>
            </a:pPr>
            <a:r>
              <a:rPr lang="ru-RU" sz="1400" dirty="0" smtClean="0"/>
              <a:t>         Нету наших ножек!</a:t>
            </a:r>
          </a:p>
          <a:p>
            <a:pPr marL="0" indent="0">
              <a:buNone/>
            </a:pPr>
            <a:r>
              <a:rPr lang="ru-RU" sz="1400" dirty="0" smtClean="0"/>
              <a:t>         Вот, вот наши ножки,  </a:t>
            </a:r>
            <a:r>
              <a:rPr lang="ru-RU" sz="1400" i="1" dirty="0" smtClean="0"/>
              <a:t>(встают и весело топают )</a:t>
            </a:r>
          </a:p>
          <a:p>
            <a:pPr marL="0" indent="0">
              <a:buNone/>
            </a:pPr>
            <a:r>
              <a:rPr lang="ru-RU" sz="1400" dirty="0" smtClean="0"/>
              <a:t>         Вот наши ножки!</a:t>
            </a:r>
          </a:p>
          <a:p>
            <a:pPr marL="0" indent="0">
              <a:buNone/>
            </a:pPr>
            <a:r>
              <a:rPr lang="ru-RU" sz="1400" dirty="0" smtClean="0"/>
              <a:t>         Пляшут, пляшут наши ножки,</a:t>
            </a:r>
          </a:p>
          <a:p>
            <a:pPr marL="0" indent="0">
              <a:buNone/>
            </a:pPr>
            <a:r>
              <a:rPr lang="ru-RU" sz="1400" dirty="0" smtClean="0"/>
              <a:t>         Пляшут наши ножки!</a:t>
            </a:r>
          </a:p>
          <a:p>
            <a:pPr marL="0" indent="0">
              <a:buNone/>
            </a:pPr>
            <a:r>
              <a:rPr lang="ru-RU" sz="1500" dirty="0" smtClean="0"/>
              <a:t>3.      </a:t>
            </a:r>
            <a:r>
              <a:rPr lang="ru-RU" sz="1500" dirty="0"/>
              <a:t>Где же,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 </a:t>
            </a:r>
            <a:r>
              <a:rPr lang="ru-RU" sz="1500" i="1" dirty="0" smtClean="0"/>
              <a:t>(закрывают лицо ладошками)</a:t>
            </a:r>
            <a:endParaRPr lang="ru-RU" sz="1500" i="1" dirty="0"/>
          </a:p>
          <a:p>
            <a:pPr marL="0" indent="0">
              <a:buNone/>
            </a:pPr>
            <a:r>
              <a:rPr lang="ru-RU" sz="1500" dirty="0"/>
              <a:t>        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</a:t>
            </a:r>
          </a:p>
          <a:p>
            <a:pPr marL="0" indent="0">
              <a:buNone/>
            </a:pPr>
            <a:r>
              <a:rPr lang="ru-RU" sz="1500" dirty="0"/>
              <a:t>         Где же, где же наши </a:t>
            </a:r>
            <a:r>
              <a:rPr lang="ru-RU" sz="1500" dirty="0" smtClean="0"/>
              <a:t>детки</a:t>
            </a:r>
            <a:r>
              <a:rPr lang="ru-RU" sz="1500" dirty="0"/>
              <a:t>?</a:t>
            </a:r>
          </a:p>
          <a:p>
            <a:pPr marL="0" indent="0">
              <a:buNone/>
            </a:pPr>
            <a:r>
              <a:rPr lang="ru-RU" sz="1500" dirty="0"/>
              <a:t>         Нету наших </a:t>
            </a:r>
            <a:r>
              <a:rPr lang="ru-RU" sz="1500" dirty="0" smtClean="0"/>
              <a:t>деток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r>
              <a:rPr lang="ru-RU" sz="1500" dirty="0"/>
              <a:t>         Вот, вот наши </a:t>
            </a:r>
            <a:r>
              <a:rPr lang="ru-RU" sz="1500" dirty="0" smtClean="0"/>
              <a:t>детки</a:t>
            </a:r>
            <a:r>
              <a:rPr lang="ru-RU" sz="1500" dirty="0"/>
              <a:t>,  </a:t>
            </a:r>
            <a:r>
              <a:rPr lang="ru-RU" sz="1500" i="1" dirty="0" smtClean="0"/>
              <a:t>(кружатся, вращая кистями рук)</a:t>
            </a:r>
            <a:endParaRPr lang="ru-RU" sz="1500" i="1" dirty="0"/>
          </a:p>
          <a:p>
            <a:pPr marL="0" indent="0">
              <a:buNone/>
            </a:pPr>
            <a:r>
              <a:rPr lang="ru-RU" sz="1500" dirty="0"/>
              <a:t>         Вот наши </a:t>
            </a:r>
            <a:r>
              <a:rPr lang="ru-RU" sz="1500" dirty="0" smtClean="0"/>
              <a:t>детки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r>
              <a:rPr lang="ru-RU" sz="1500" dirty="0"/>
              <a:t>         Пляшут, пляшут </a:t>
            </a:r>
            <a:r>
              <a:rPr lang="ru-RU" sz="1500" dirty="0" smtClean="0"/>
              <a:t>наши детки,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         Пляшут наши </a:t>
            </a:r>
            <a:r>
              <a:rPr lang="ru-RU" sz="1500" dirty="0" smtClean="0"/>
              <a:t>детки</a:t>
            </a:r>
            <a:r>
              <a:rPr lang="ru-RU" sz="1500" dirty="0"/>
              <a:t>!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Неизвестен - Где же наши ручки (классика, исп. Котышева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854402"/>
            <a:ext cx="5593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 сейчас давай потанцуем.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i="1" dirty="0" smtClean="0"/>
              <a:t>(возьмите себе и ребёнку по платочку и вставайте в кружок, выполняйте движения под музыку по тексту)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Берёзка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Мы вокруг берёзки  хороводом стали,</a:t>
            </a:r>
            <a:r>
              <a:rPr lang="ru-RU" sz="1800" i="1" dirty="0" smtClean="0"/>
              <a:t> </a:t>
            </a:r>
            <a:r>
              <a:rPr lang="ru-RU" sz="1800" i="1" dirty="0"/>
              <a:t>(машем платочком над головой)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Яркие платочки  высоко подняли.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Припев:  Ты, берёзка, посмотри,      </a:t>
            </a:r>
            <a:r>
              <a:rPr lang="ru-RU" sz="1800" i="1" dirty="0" smtClean="0"/>
              <a:t>(кружимся)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Это пляшут малыши! – 2 раза</a:t>
            </a:r>
          </a:p>
          <a:p>
            <a:pPr>
              <a:buAutoNum type="arabicPeriod" startAt="2"/>
            </a:pPr>
            <a:r>
              <a:rPr lang="ru-RU" sz="1800" dirty="0" smtClean="0"/>
              <a:t> Мы вокруг берёзки весело гуляли.    </a:t>
            </a:r>
            <a:r>
              <a:rPr lang="ru-RU" sz="1800" i="1" dirty="0" smtClean="0"/>
              <a:t>(идём по кругу)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Весело гуляли, ножками шагали.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Припев: </a:t>
            </a:r>
            <a:r>
              <a:rPr lang="ru-RU" sz="1800" dirty="0"/>
              <a:t>Ты, берёзка, посмотри,      </a:t>
            </a:r>
            <a:r>
              <a:rPr lang="ru-RU" sz="1800" i="1" dirty="0"/>
              <a:t>(кружимся)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                        Это пляшут малыши! – 2 </a:t>
            </a:r>
            <a:r>
              <a:rPr lang="ru-RU" sz="1800" dirty="0" smtClean="0"/>
              <a:t>раза</a:t>
            </a:r>
          </a:p>
          <a:p>
            <a:pPr>
              <a:buAutoNum type="arabicPeriod" startAt="3"/>
            </a:pPr>
            <a:r>
              <a:rPr lang="ru-RU" sz="1800" dirty="0" smtClean="0"/>
              <a:t> Мы с тобой, берёзка, поиграем в прятки.   </a:t>
            </a:r>
            <a:r>
              <a:rPr lang="ru-RU" sz="1800" i="1" dirty="0" smtClean="0"/>
              <a:t>(прячемся за платочек)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Отгадай, берёзка, где наши ребятки?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Припев</a:t>
            </a:r>
            <a:r>
              <a:rPr lang="ru-RU" sz="1800" dirty="0"/>
              <a:t>: Ты, берёзка, посмотри,      </a:t>
            </a:r>
            <a:r>
              <a:rPr lang="ru-RU" sz="1800" i="1" dirty="0"/>
              <a:t>(кружимся)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</a:t>
            </a:r>
            <a:r>
              <a:rPr lang="ru-RU" sz="1800" dirty="0" smtClean="0"/>
              <a:t>                         </a:t>
            </a:r>
            <a:r>
              <a:rPr lang="ru-RU" sz="1800" dirty="0"/>
              <a:t>Это пляшут малыши! – 2 раза</a:t>
            </a:r>
          </a:p>
          <a:p>
            <a:pPr>
              <a:buAutoNum type="arabicPeriod" startAt="4"/>
            </a:pPr>
            <a:r>
              <a:rPr lang="ru-RU" sz="1800" dirty="0" smtClean="0"/>
              <a:t> А теперь, берёзка, нам пора проститься.</a:t>
            </a:r>
          </a:p>
          <a:p>
            <a:pPr marL="0" indent="0">
              <a:buNone/>
            </a:pPr>
            <a:r>
              <a:rPr lang="ru-RU" sz="1800" dirty="0" smtClean="0"/>
              <a:t>        Нам пора проститься низко поклониться.</a:t>
            </a:r>
          </a:p>
          <a:p>
            <a:pPr marL="0" indent="0">
              <a:buNone/>
            </a:pPr>
            <a:r>
              <a:rPr lang="ru-RU" sz="1800" dirty="0" smtClean="0"/>
              <a:t>             Припев</a:t>
            </a:r>
            <a:r>
              <a:rPr lang="ru-RU" sz="1800" dirty="0"/>
              <a:t>: Ты, берёзка, посмотри,      </a:t>
            </a:r>
            <a:r>
              <a:rPr lang="ru-RU" sz="1800" i="1" dirty="0"/>
              <a:t>(кружимся)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                        </a:t>
            </a:r>
            <a:r>
              <a:rPr lang="ru-RU" sz="1800" dirty="0" smtClean="0"/>
              <a:t> Это </a:t>
            </a:r>
            <a:r>
              <a:rPr lang="ru-RU" sz="1800" dirty="0"/>
              <a:t>пляшут малыши! – 2 раза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Хоровод - Мы вокруг берёз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1208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547</Words>
  <Application>Microsoft Office PowerPoint</Application>
  <PresentationFormat>Экран (4:3)</PresentationFormat>
  <Paragraphs>88</Paragraphs>
  <Slides>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  МБДОУ д/с № 5»Родничок»  комбинированного вида с. Сарыг-Сеп
Дистанционное обучение  2 неделя  (с 11 по 17 марта 2024 г.) I младшая группа (2-3 года)   Тема: «Весна»</vt:lpstr>
      <vt:lpstr>Уважаемые родители! </vt:lpstr>
      <vt:lpstr>Презентация PowerPoint</vt:lpstr>
      <vt:lpstr>   В небе, солнышко, постой, Вместе с нами песню спой!  </vt:lpstr>
      <vt:lpstr>Предложите ребёнку показать, как он умеет умываться (выполняете вместе с ним движения под музыку по тексту).</vt:lpstr>
      <vt:lpstr>Сделайте вместе с ребёнком зарядку  (пройдите по ссылке и  выполняйте движения под музыку) https://yandex.ru/video/preview/822185777359569520</vt:lpstr>
      <vt:lpstr>Вот какие мы молодцы! И умылись, и зарядку сделали. А теперь немного поиграем.</vt:lpstr>
      <vt:lpstr>А сейчас давай потанцуем.   (возьмите себе и ребёнку по платочку и вставайте в кружок, выполняйте движения под музыку по тексту)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51</cp:revision>
  <dcterms:created xsi:type="dcterms:W3CDTF">2017-09-25T05:51:55Z</dcterms:created>
  <dcterms:modified xsi:type="dcterms:W3CDTF">2024-02-29T12:48:50Z</dcterms:modified>
</cp:coreProperties>
</file>