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4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2060"/>
                </a:solidFill>
              </a:rPr>
              <a:t>«Мама согревает»</a:t>
            </a:r>
            <a:endParaRPr lang="ru-RU" sz="5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B0F0"/>
                </a:solidFill>
              </a:rPr>
              <a:t>I</a:t>
            </a:r>
            <a:r>
              <a:rPr lang="ru-RU" sz="2000" b="1" dirty="0" smtClean="0">
                <a:solidFill>
                  <a:srgbClr val="00B0F0"/>
                </a:solidFill>
              </a:rPr>
              <a:t> младшая </a:t>
            </a:r>
            <a:r>
              <a:rPr lang="ru-RU" sz="2000" b="1" dirty="0">
                <a:solidFill>
                  <a:srgbClr val="00B0F0"/>
                </a:solidFill>
              </a:rPr>
              <a:t>группа </a:t>
            </a:r>
            <a:r>
              <a:rPr lang="ru-RU" sz="2000" b="1" dirty="0" smtClean="0">
                <a:solidFill>
                  <a:srgbClr val="00B0F0"/>
                </a:solidFill>
              </a:rPr>
              <a:t>(</a:t>
            </a:r>
            <a:r>
              <a:rPr lang="ru-RU" sz="2000" b="1" dirty="0">
                <a:solidFill>
                  <a:srgbClr val="00B0F0"/>
                </a:solidFill>
              </a:rPr>
              <a:t>2</a:t>
            </a:r>
            <a:r>
              <a:rPr lang="ru-RU" sz="2000" b="1" dirty="0" smtClean="0">
                <a:solidFill>
                  <a:srgbClr val="00B0F0"/>
                </a:solidFill>
              </a:rPr>
              <a:t> - 3 </a:t>
            </a:r>
            <a:r>
              <a:rPr lang="ru-RU" sz="2000" b="1" dirty="0">
                <a:solidFill>
                  <a:srgbClr val="00B0F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B0F0"/>
                </a:solidFill>
              </a:rPr>
              <a:t>С </a:t>
            </a:r>
            <a:r>
              <a:rPr lang="ru-RU" sz="2000" b="1" dirty="0" smtClean="0">
                <a:solidFill>
                  <a:srgbClr val="00B0F0"/>
                </a:solidFill>
              </a:rPr>
              <a:t>11.03.2024 </a:t>
            </a:r>
            <a:r>
              <a:rPr lang="ru-RU" sz="2000" b="1" dirty="0">
                <a:solidFill>
                  <a:srgbClr val="00B0F0"/>
                </a:solidFill>
              </a:rPr>
              <a:t>г. </a:t>
            </a:r>
            <a:r>
              <a:rPr lang="ru-RU" sz="2000" b="1">
                <a:solidFill>
                  <a:srgbClr val="00B0F0"/>
                </a:solidFill>
              </a:rPr>
              <a:t>по </a:t>
            </a:r>
            <a:r>
              <a:rPr lang="ru-RU" sz="2000" b="1" smtClean="0">
                <a:solidFill>
                  <a:srgbClr val="00B0F0"/>
                </a:solidFill>
              </a:rPr>
              <a:t>17</a:t>
            </a:r>
            <a:r>
              <a:rPr lang="ru-RU" sz="2000" b="1" smtClean="0">
                <a:solidFill>
                  <a:srgbClr val="00B0F0"/>
                </a:solidFill>
              </a:rPr>
              <a:t>.03.2024 </a:t>
            </a:r>
            <a:r>
              <a:rPr lang="ru-RU" sz="2000" b="1" dirty="0">
                <a:solidFill>
                  <a:srgbClr val="00B0F0"/>
                </a:solidFill>
              </a:rPr>
              <a:t>г</a:t>
            </a:r>
            <a:r>
              <a:rPr lang="ru-RU" sz="2000" b="1" dirty="0" smtClean="0">
                <a:solidFill>
                  <a:srgbClr val="00B0F0"/>
                </a:solidFill>
              </a:rPr>
              <a:t>.</a:t>
            </a:r>
            <a:endParaRPr lang="ru-RU" sz="2000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Воспитатели: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Докмит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Т.Д</a:t>
            </a:r>
          </a:p>
          <a:p>
            <a:pPr marL="114300" indent="0" algn="r">
              <a:buNone/>
            </a:pP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Седип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А.А.</a:t>
            </a:r>
          </a:p>
          <a:p>
            <a:pPr marL="114300" indent="0" algn="r">
              <a:buNone/>
            </a:pP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Оюн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С.В.</a:t>
            </a:r>
          </a:p>
          <a:p>
            <a:pPr marL="114300" indent="0" algn="r">
              <a:buNone/>
            </a:pP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Шактар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А.О.</a:t>
            </a:r>
          </a:p>
          <a:p>
            <a:pPr algn="r"/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Покажите ребенку картинку и спросите Кто это?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752600"/>
            <a:ext cx="4464496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Прочитайте </a:t>
            </a:r>
            <a:r>
              <a:rPr lang="ru-RU" sz="2400" b="1" dirty="0" smtClean="0">
                <a:solidFill>
                  <a:srgbClr val="002060"/>
                </a:solidFill>
              </a:rPr>
              <a:t> ребенку </a:t>
            </a:r>
            <a:r>
              <a:rPr lang="ru-RU" sz="2400" b="1" dirty="0">
                <a:solidFill>
                  <a:srgbClr val="002060"/>
                </a:solidFill>
              </a:rPr>
              <a:t>стихотворение про </a:t>
            </a:r>
            <a:r>
              <a:rPr lang="ru-RU" sz="2400" b="1" dirty="0" smtClean="0">
                <a:solidFill>
                  <a:srgbClr val="002060"/>
                </a:solidFill>
              </a:rPr>
              <a:t>маму и задайте вопросы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" y="1700808"/>
            <a:ext cx="4506590" cy="4752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072" y="1719071"/>
            <a:ext cx="3466728" cy="473426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Про кого в стихотворении говорится?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Маму кто любит?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Сколько мам на свете</a:t>
            </a:r>
            <a:r>
              <a:rPr lang="ru-RU" dirty="0" smtClean="0">
                <a:solidFill>
                  <a:srgbClr val="0070C0"/>
                </a:solidFill>
              </a:rPr>
              <a:t>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Какая она?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Чья это мама?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98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Объясните ребенку что нужно помогать маме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7" y="1752600"/>
            <a:ext cx="6840760" cy="47266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789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Скажите ребенку чтоб обняли и поцеловали маму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7" y="1752600"/>
            <a:ext cx="4608512" cy="47727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268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нарисуйте с ребенком цветок для мамы с цветными карандашами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88" y="1752600"/>
            <a:ext cx="7775223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5631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37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120</TotalTime>
  <Words>137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МБДОУ д/с № 5 «Родничок» комбинированного вида с. Сарыг-Сеп</vt:lpstr>
      <vt:lpstr>Презентация PowerPoint</vt:lpstr>
      <vt:lpstr>Покажите ребенку картинку и спросите Кто это?</vt:lpstr>
      <vt:lpstr>Прочитайте  ребенку стихотворение про маму и задайте вопросы</vt:lpstr>
      <vt:lpstr>Объясните ребенку что нужно помогать маме</vt:lpstr>
      <vt:lpstr>Скажите ребенку чтоб обняли и поцеловали маму</vt:lpstr>
      <vt:lpstr>нарисуйте с ребенком цветок для мамы с цветными карандашами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11</cp:revision>
  <dcterms:created xsi:type="dcterms:W3CDTF">2022-01-26T14:56:51Z</dcterms:created>
  <dcterms:modified xsi:type="dcterms:W3CDTF">2024-02-28T07:39:13Z</dcterms:modified>
</cp:coreProperties>
</file>