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5" r:id="rId1"/>
    <p:sldMasterId id="2147483737" r:id="rId2"/>
    <p:sldMasterId id="2147483749" r:id="rId3"/>
    <p:sldMasterId id="2147483761" r:id="rId4"/>
  </p:sldMasterIdLst>
  <p:sldIdLst>
    <p:sldId id="279" r:id="rId5"/>
    <p:sldId id="276" r:id="rId6"/>
    <p:sldId id="274" r:id="rId7"/>
    <p:sldId id="273" r:id="rId8"/>
    <p:sldId id="281" r:id="rId9"/>
    <p:sldId id="286" r:id="rId10"/>
    <p:sldId id="287" r:id="rId11"/>
    <p:sldId id="288" r:id="rId12"/>
    <p:sldId id="277" r:id="rId13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66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358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440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465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476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70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354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119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449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519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292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508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588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641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486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2108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964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62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000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950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52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38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506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69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3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6639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300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47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518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926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016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2934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67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09ED6015-66F4-4606-912C-E3DF36249EBA}" type="datetime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>
                <a:lnSpc>
                  <a:spcPct val="100000"/>
                </a:lnSpc>
              </a:pPr>
              <a:t>29.02.2024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F94521F3-F85D-4D03-AB92-185264F005DE}" type="slidenum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90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2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5229200"/>
            <a:ext cx="6840759" cy="792088"/>
          </a:xfrm>
          <a:noFill/>
          <a:ln>
            <a:noFill/>
          </a:ln>
        </p:spPr>
        <p:txBody>
          <a:bodyPr/>
          <a:lstStyle/>
          <a:p>
            <a:pPr marL="0" lvl="0" indent="0">
              <a:spcBef>
                <a:spcPct val="20000"/>
              </a:spcBef>
              <a:buNone/>
            </a:pPr>
            <a:r>
              <a:rPr lang="ru-RU" sz="2800" b="0" spc="-1" dirty="0">
                <a:solidFill>
                  <a:srgbClr val="002060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Выполнил: музыкальный руководитель Трегубова В.В</a:t>
            </a:r>
            <a:r>
              <a:rPr lang="ru-RU" sz="1500" b="0" spc="-1" dirty="0">
                <a:solidFill>
                  <a:srgbClr val="002060"/>
                </a:solidFill>
                <a:effectLst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rPr>
              <a:t>.</a:t>
            </a:r>
            <a:r>
              <a:rPr lang="ru-RU" sz="1500" b="0" spc="-1" dirty="0">
                <a:solidFill>
                  <a:srgbClr val="002060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/>
            </a:r>
            <a:br>
              <a:rPr lang="ru-RU" sz="1500" b="0" spc="-1" dirty="0">
                <a:solidFill>
                  <a:srgbClr val="002060"/>
                </a:solidFill>
                <a:effectLst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</a:br>
            <a:endParaRPr lang="ru-RU" sz="2800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9552" y="731520"/>
            <a:ext cx="8208912" cy="4065632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МБДОУ </a:t>
            </a:r>
            <a:r>
              <a:rPr lang="ru-RU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/с № 5»Родничок»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комбинированного вида с. Сарыг-Сеп</a:t>
            </a:r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Дистанционное обучение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 неделя ( с 11 по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марта 2024г.)</a:t>
            </a:r>
          </a:p>
          <a:p>
            <a:pPr algn="ctr">
              <a:lnSpc>
                <a:spcPct val="100000"/>
              </a:lnSpc>
              <a:buNone/>
            </a:pPr>
            <a:r>
              <a:rPr lang="en-US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II</a:t>
            </a:r>
            <a:r>
              <a:rPr lang="kk-KZ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младшая</a:t>
            </a:r>
            <a:r>
              <a:rPr lang="ru-RU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группа (3 - 4 года)</a:t>
            </a:r>
            <a:r>
              <a:rPr lang="ru-RU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ru-RU" sz="7200" dirty="0">
                <a:solidFill>
                  <a:srgbClr val="002060"/>
                </a:solidFill>
                <a:latin typeface="Calibri"/>
                <a:ea typeface="+mj-ea"/>
                <a:cs typeface="+mj-cs"/>
              </a:rPr>
              <a:t> Тема: </a:t>
            </a:r>
            <a:r>
              <a:rPr lang="ru-RU" sz="7200" dirty="0" smtClean="0">
                <a:solidFill>
                  <a:srgbClr val="002060"/>
                </a:solidFill>
                <a:latin typeface="Calibri"/>
                <a:ea typeface="+mj-ea"/>
                <a:cs typeface="+mj-cs"/>
              </a:rPr>
              <a:t>«</a:t>
            </a:r>
            <a:r>
              <a:rPr lang="ru-RU" sz="7200" i="1" dirty="0" smtClean="0">
                <a:solidFill>
                  <a:srgbClr val="002060"/>
                </a:solidFill>
                <a:latin typeface="Calibri"/>
                <a:ea typeface="+mj-ea"/>
                <a:cs typeface="+mj-cs"/>
              </a:rPr>
              <a:t>Мама</a:t>
            </a:r>
            <a:r>
              <a:rPr lang="ru-RU" sz="7200" dirty="0" smtClean="0">
                <a:solidFill>
                  <a:srgbClr val="002060"/>
                </a:solidFill>
                <a:latin typeface="Calibri"/>
                <a:ea typeface="+mj-ea"/>
                <a:cs typeface="+mj-cs"/>
              </a:rPr>
              <a:t>»</a:t>
            </a:r>
            <a:endParaRPr lang="ru-RU" sz="7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700808"/>
            <a:ext cx="68407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Уважаемые родители!</a:t>
            </a:r>
          </a:p>
          <a:p>
            <a:pPr algn="ctr"/>
            <a:endParaRPr lang="ru-RU" sz="1100" b="1" dirty="0" smtClean="0"/>
          </a:p>
          <a:p>
            <a:pPr algn="ctr"/>
            <a:endParaRPr lang="ru-RU" sz="1100" b="1" dirty="0" smtClean="0"/>
          </a:p>
          <a:p>
            <a:pPr algn="ctr"/>
            <a:r>
              <a:rPr lang="ru-RU" sz="2800" dirty="0" smtClean="0"/>
              <a:t>Во время деятельности с ребенком </a:t>
            </a:r>
          </a:p>
          <a:p>
            <a:pPr algn="ctr"/>
            <a:r>
              <a:rPr lang="ru-RU" sz="2800" dirty="0" smtClean="0"/>
              <a:t>сделайте, пожалуйста, фотографии. </a:t>
            </a:r>
          </a:p>
          <a:p>
            <a:pPr algn="ctr"/>
            <a:r>
              <a:rPr lang="ru-RU" sz="2800" dirty="0" smtClean="0"/>
              <a:t>Отправить фотографии можно в группу в </a:t>
            </a:r>
            <a:r>
              <a:rPr lang="ru-RU" sz="2800" dirty="0" err="1" smtClean="0"/>
              <a:t>вайбер</a:t>
            </a:r>
            <a:r>
              <a:rPr lang="ru-RU" sz="2800" dirty="0" smtClean="0"/>
              <a:t> или лично вашему воспитателю. </a:t>
            </a: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76673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Разминка под музыку: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Выполнять движения разминки под</a:t>
            </a:r>
          </a:p>
          <a:p>
            <a:pPr algn="ctr">
              <a:lnSpc>
                <a:spcPct val="100000"/>
              </a:lnSpc>
            </a:pPr>
            <a:r>
              <a:rPr lang="ru-RU" sz="2400" i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музыку.</a:t>
            </a:r>
          </a:p>
        </p:txBody>
      </p:sp>
      <p:pic>
        <p:nvPicPr>
          <p:cNvPr id="3" name="Рисунок 2" descr="скачанные файлы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2060848"/>
            <a:ext cx="5194138" cy="2153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3768" y="4437112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>
                <a:latin typeface="+mj-lt"/>
                <a:cs typeface="Calibri" pitchFamily="34" charset="0"/>
              </a:rPr>
              <a:t>Ножками затопали,</a:t>
            </a:r>
          </a:p>
          <a:p>
            <a:pPr algn="ctr">
              <a:buNone/>
            </a:pPr>
            <a:r>
              <a:rPr lang="ru-RU" dirty="0" smtClean="0">
                <a:latin typeface="+mj-lt"/>
                <a:cs typeface="Calibri" pitchFamily="34" charset="0"/>
              </a:rPr>
              <a:t>Зашагали по полу:</a:t>
            </a:r>
          </a:p>
          <a:p>
            <a:pPr algn="ctr">
              <a:buNone/>
            </a:pPr>
            <a:r>
              <a:rPr lang="ru-RU" dirty="0" smtClean="0">
                <a:latin typeface="+mj-lt"/>
                <a:cs typeface="Calibri" pitchFamily="34" charset="0"/>
              </a:rPr>
              <a:t>Топ, топ, топ, топ, топ,</a:t>
            </a:r>
          </a:p>
          <a:p>
            <a:pPr algn="ctr">
              <a:buNone/>
            </a:pPr>
            <a:r>
              <a:rPr lang="ru-RU" dirty="0" smtClean="0">
                <a:latin typeface="+mj-lt"/>
                <a:cs typeface="Calibri" pitchFamily="34" charset="0"/>
              </a:rPr>
              <a:t>А теперь все дружно – стоп!</a:t>
            </a:r>
          </a:p>
        </p:txBody>
      </p:sp>
      <p:pic>
        <p:nvPicPr>
          <p:cNvPr id="4" name="02 Маршируем дружн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105273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548681"/>
            <a:ext cx="457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i="1" spc="-1" dirty="0" smtClean="0">
                <a:uFill>
                  <a:solidFill>
                    <a:srgbClr val="FFFFFF"/>
                  </a:solidFill>
                </a:uFill>
                <a:latin typeface="Calibri"/>
              </a:rPr>
              <a:t>Лёгкий бег под музыку.</a:t>
            </a: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" name="Рисунок 4" descr="1скачанные файл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35885" y="2492896"/>
            <a:ext cx="6072230" cy="2643206"/>
          </a:xfrm>
          <a:prstGeom prst="rect">
            <a:avLst/>
          </a:prstGeom>
        </p:spPr>
      </p:pic>
      <p:pic>
        <p:nvPicPr>
          <p:cNvPr id="3" name="10 Мы учимся бегать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140559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1935" y="764704"/>
            <a:ext cx="56893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Прочитайте стихотворение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1988840"/>
            <a:ext cx="532859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/>
              <a:t>Дети все на свете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Называют мамою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Милую, хорошую, </a:t>
            </a:r>
          </a:p>
          <a:p>
            <a:pPr>
              <a:lnSpc>
                <a:spcPct val="150000"/>
              </a:lnSpc>
            </a:pPr>
            <a:r>
              <a:rPr lang="ru-RU" sz="2800" dirty="0"/>
              <a:t> Дорогую </a:t>
            </a:r>
            <a:r>
              <a:rPr lang="ru-RU" sz="2800" dirty="0" smtClean="0"/>
              <a:t>самую.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 </a:t>
            </a:r>
            <a:r>
              <a:rPr lang="ru-RU" sz="2400" dirty="0" smtClean="0"/>
              <a:t>                             </a:t>
            </a:r>
            <a:r>
              <a:rPr lang="ru-RU" dirty="0" smtClean="0"/>
              <a:t>О</a:t>
            </a:r>
            <a:r>
              <a:rPr lang="ru-RU" dirty="0"/>
              <a:t>. Фадеева</a:t>
            </a:r>
          </a:p>
          <a:p>
            <a:endParaRPr lang="ru-RU" dirty="0" smtClean="0"/>
          </a:p>
          <a:p>
            <a:endParaRPr lang="ru-RU" sz="2800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4248472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760640"/>
          </a:xfrm>
        </p:spPr>
        <p:txBody>
          <a:bodyPr>
            <a:normAutofit/>
          </a:bodyPr>
          <a:lstStyle/>
          <a:p>
            <a:pPr marL="360" lvl="0" indent="0" algn="just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     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Спросите  ребёнка, кого поздравляли недавно с праздником? (Мам, бабушек, сестрёнок) </a:t>
            </a:r>
            <a:endParaRPr lang="ru-RU" sz="3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60" lvl="0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3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     </a:t>
            </a:r>
            <a:r>
              <a:rPr lang="ru-RU" sz="3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Послушайте ещё раз песенку</a:t>
            </a:r>
          </a:p>
          <a:p>
            <a:pPr marL="360" lvl="0" indent="0" algn="ctr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3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«</a:t>
            </a:r>
            <a:r>
              <a:rPr lang="ru-RU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Мой подарок маме»</a:t>
            </a:r>
          </a:p>
          <a:p>
            <a:pPr marL="36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4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6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6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Мой подарок маме (+) stepan_buldakov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2902067"/>
            <a:ext cx="487363" cy="487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5040560" cy="2643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86" y="3957411"/>
            <a:ext cx="2670934" cy="26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75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/>
              <a:t>А какой подарок маме сделали мы с тобой? - Мы лепили пирожки! А давай вспомним, как мы это делали!</a:t>
            </a:r>
            <a:br>
              <a:rPr lang="ru-RU" sz="3600" dirty="0" smtClean="0"/>
            </a:br>
            <a:r>
              <a:rPr lang="ru-RU" sz="2800" dirty="0" smtClean="0"/>
              <a:t>Спойте вместе с ребёнком песенку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608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/>
              <a:t>«Пирожки»</a:t>
            </a:r>
          </a:p>
          <a:p>
            <a:pPr marL="0" indent="0">
              <a:buNone/>
            </a:pPr>
            <a:r>
              <a:rPr lang="ru-RU" sz="2800" dirty="0" smtClean="0"/>
              <a:t>1</a:t>
            </a:r>
            <a:r>
              <a:rPr lang="ru-RU" sz="2800" dirty="0"/>
              <a:t>. Я пеку, пеку, пеку</a:t>
            </a:r>
            <a:r>
              <a:rPr lang="ru-RU" sz="2400" i="1" dirty="0" smtClean="0"/>
              <a:t>,               «лепим» пирожки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Деткам всем по пирожку</a:t>
            </a:r>
            <a:br>
              <a:rPr lang="ru-RU" sz="2800" dirty="0"/>
            </a:br>
            <a:r>
              <a:rPr lang="ru-RU" sz="2800" dirty="0"/>
              <a:t>А для милой </a:t>
            </a:r>
            <a:r>
              <a:rPr lang="ru-RU" sz="2800" dirty="0" smtClean="0"/>
              <a:t>мамочки         </a:t>
            </a:r>
            <a:r>
              <a:rPr lang="ru-RU" sz="2400" i="1" dirty="0" smtClean="0"/>
              <a:t>показываем «прянички»</a:t>
            </a:r>
            <a:r>
              <a:rPr lang="ru-RU" sz="2400" i="1" dirty="0"/>
              <a:t/>
            </a:r>
            <a:br>
              <a:rPr lang="ru-RU" sz="2400" i="1" dirty="0"/>
            </a:br>
            <a:r>
              <a:rPr lang="ru-RU" sz="2800" dirty="0"/>
              <a:t>Испеку два пряничка.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2. Кушай, кушай </a:t>
            </a:r>
            <a:r>
              <a:rPr lang="ru-RU" sz="2800" dirty="0" smtClean="0"/>
              <a:t>мамочка       </a:t>
            </a:r>
            <a:r>
              <a:rPr lang="ru-RU" sz="2400" i="1" dirty="0" smtClean="0"/>
              <a:t>движения по тексту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Вкусные два пряничка.</a:t>
            </a:r>
            <a:br>
              <a:rPr lang="ru-RU" sz="2800" dirty="0"/>
            </a:br>
            <a:r>
              <a:rPr lang="ru-RU" sz="2800" dirty="0"/>
              <a:t>А ребяток позову-</a:t>
            </a:r>
            <a:br>
              <a:rPr lang="ru-RU" sz="2800" dirty="0"/>
            </a:br>
            <a:r>
              <a:rPr lang="ru-RU" sz="2800" dirty="0"/>
              <a:t>Пирожками угощу.</a:t>
            </a:r>
          </a:p>
        </p:txBody>
      </p:sp>
      <p:pic>
        <p:nvPicPr>
          <p:cNvPr id="4" name="2. Пирожки  (temp -16) www.Ruminus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248" y="11423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340768"/>
            <a:ext cx="7344816" cy="5400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5600" dirty="0" smtClean="0"/>
              <a:t>1.Милая </a:t>
            </a:r>
            <a:r>
              <a:rPr lang="ru-RU" sz="5600" dirty="0"/>
              <a:t>мама, милая мама, </a:t>
            </a:r>
            <a:r>
              <a:rPr lang="ru-RU" sz="5600" dirty="0" smtClean="0"/>
              <a:t>   -</a:t>
            </a:r>
            <a:r>
              <a:rPr lang="ru-RU" sz="5600" i="1" dirty="0"/>
              <a:t>берутся с мамами за руки, качают ими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>Милая мама, милая мама,</a:t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/>
              <a:t>Припев:</a:t>
            </a:r>
            <a:r>
              <a:rPr lang="ru-RU" sz="5600" dirty="0"/>
              <a:t> Это так, это очень </a:t>
            </a:r>
            <a:r>
              <a:rPr lang="ru-RU" sz="5600" dirty="0" smtClean="0"/>
              <a:t>просто-   </a:t>
            </a:r>
            <a:r>
              <a:rPr lang="ru-RU" sz="5600" dirty="0"/>
              <a:t>-</a:t>
            </a:r>
            <a:r>
              <a:rPr lang="ru-RU" sz="5600" i="1" dirty="0"/>
              <a:t>кружатся парой в правую сторону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делая как я!</a:t>
            </a:r>
            <a:br>
              <a:rPr lang="ru-RU" sz="5600" dirty="0"/>
            </a:br>
            <a:r>
              <a:rPr lang="ru-RU" sz="5600" dirty="0"/>
              <a:t>Это так , это очень </a:t>
            </a:r>
            <a:r>
              <a:rPr lang="ru-RU" sz="5600" dirty="0" smtClean="0"/>
              <a:t>просто-       </a:t>
            </a:r>
            <a:r>
              <a:rPr lang="ru-RU" sz="5600" dirty="0"/>
              <a:t> </a:t>
            </a:r>
            <a:r>
              <a:rPr lang="ru-RU" sz="5600" i="1" dirty="0"/>
              <a:t>кружатся парой в левую сторону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все как я!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2.Ручками хлопай, ручками хлопай-</a:t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>Ножками топай, ножками топай- </a:t>
            </a:r>
            <a:br>
              <a:rPr lang="ru-RU" sz="5600" dirty="0"/>
            </a:br>
            <a:r>
              <a:rPr lang="ru-RU" sz="5600" dirty="0"/>
              <a:t>Делай как я, делай, как!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/>
              <a:t>Припев</a:t>
            </a:r>
            <a:r>
              <a:rPr lang="ru-RU" sz="5600" dirty="0"/>
              <a:t>.-</a:t>
            </a:r>
            <a:r>
              <a:rPr lang="ru-RU" sz="5600" i="1" dirty="0"/>
              <a:t> кружение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3.Ручки покрутим, ручки покрутим- </a:t>
            </a:r>
            <a:r>
              <a:rPr lang="ru-RU" sz="5600" dirty="0" smtClean="0"/>
              <a:t> -</a:t>
            </a:r>
            <a:r>
              <a:rPr lang="ru-RU" sz="5600" dirty="0"/>
              <a:t> </a:t>
            </a:r>
            <a:r>
              <a:rPr lang="ru-RU" sz="5600" i="1" dirty="0"/>
              <a:t>вертушки руками справа- слева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>И по коленкам, и по коленкам- </a:t>
            </a:r>
            <a:r>
              <a:rPr lang="ru-RU" sz="5600" dirty="0" smtClean="0"/>
              <a:t>   -</a:t>
            </a:r>
            <a:r>
              <a:rPr lang="ru-RU" sz="5600" dirty="0"/>
              <a:t> </a:t>
            </a:r>
            <a:r>
              <a:rPr lang="ru-RU" sz="5600" i="1" dirty="0"/>
              <a:t>хлопают двумя руками по коленям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/>
              <a:t>Припев.</a:t>
            </a:r>
            <a:r>
              <a:rPr lang="ru-RU" sz="5600" dirty="0"/>
              <a:t> - </a:t>
            </a:r>
            <a:r>
              <a:rPr lang="ru-RU" sz="5600" i="1" dirty="0"/>
              <a:t>кружение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4.Попкой покрутим, попкой покрутим-</a:t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>Ты не стесняйся, а постарайся- </a:t>
            </a:r>
            <a:r>
              <a:rPr lang="ru-RU" sz="5600" dirty="0" smtClean="0"/>
              <a:t>     </a:t>
            </a:r>
            <a:r>
              <a:rPr lang="ru-RU" sz="5600" i="1" dirty="0" smtClean="0"/>
              <a:t>погрозить </a:t>
            </a:r>
            <a:r>
              <a:rPr lang="ru-RU" sz="5600" i="1" dirty="0"/>
              <a:t>пальчиком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/>
              <a:t>Припев.- </a:t>
            </a:r>
            <a:r>
              <a:rPr lang="ru-RU" sz="5600" i="1" dirty="0"/>
              <a:t>кружение</a:t>
            </a:r>
            <a:r>
              <a:rPr lang="ru-RU" sz="5600" dirty="0"/>
              <a:t/>
            </a:r>
            <a:br>
              <a:rPr lang="ru-RU" sz="5600" dirty="0"/>
            </a:b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93610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Танец - игра «Милая мама, делай как я»</a:t>
            </a:r>
            <a:br>
              <a:rPr lang="ru-RU" sz="3600" dirty="0" smtClean="0"/>
            </a:br>
            <a:r>
              <a:rPr lang="ru-RU" sz="2700" dirty="0" smtClean="0"/>
              <a:t>потанцуйте с ребёнком</a:t>
            </a:r>
            <a:endParaRPr lang="ru-RU" sz="2700" dirty="0"/>
          </a:p>
        </p:txBody>
      </p:sp>
      <p:pic>
        <p:nvPicPr>
          <p:cNvPr id="2" name="19.tanets_delay_kak_yas_mamam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1156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2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2132856"/>
            <a:ext cx="509466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</a:t>
            </a:r>
          </a:p>
          <a:p>
            <a:pPr algn="ctr"/>
            <a:r>
              <a:rPr lang="ru-RU" sz="7200" b="1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внимание</a:t>
            </a:r>
            <a:endParaRPr lang="ru-RU" sz="72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5359</TotalTime>
  <Words>199</Words>
  <Application>Microsoft Office PowerPoint</Application>
  <PresentationFormat>Экран (4:3)</PresentationFormat>
  <Paragraphs>42</Paragraphs>
  <Slides>9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Calibri</vt:lpstr>
      <vt:lpstr>Georgia</vt:lpstr>
      <vt:lpstr>Times New Roman</vt:lpstr>
      <vt:lpstr>Trebuchet MS</vt:lpstr>
      <vt:lpstr>Воздушный поток</vt:lpstr>
      <vt:lpstr>Тема Office</vt:lpstr>
      <vt:lpstr>1_Тема Office</vt:lpstr>
      <vt:lpstr>2_Тема Office</vt:lpstr>
      <vt:lpstr>Выполнил: музыкальный руководитель Трегубова В.В.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</vt:lpstr>
      <vt:lpstr>А какой подарок маме сделали мы с тобой? - Мы лепили пирожки! А давай вспомним, как мы это делали! Спойте вместе с ребёнком песенку</vt:lpstr>
      <vt:lpstr>Танец - игра «Милая мама, делай как я» потанцуйте с ребёнком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121</cp:revision>
  <dcterms:created xsi:type="dcterms:W3CDTF">2017-09-25T05:51:55Z</dcterms:created>
  <dcterms:modified xsi:type="dcterms:W3CDTF">2024-02-29T12:56:19Z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