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1" r:id="rId5"/>
    <p:sldId id="257" r:id="rId6"/>
    <p:sldId id="265" r:id="rId7"/>
    <p:sldId id="266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331640" y="505123"/>
            <a:ext cx="66967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МБДОУ д/с №5 «Родничок»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неделя (с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11 </a:t>
            </a:r>
            <a:r>
              <a:rPr lang="ru-RU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8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марта 2024г</a:t>
            </a: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b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 младшая группа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15 минут</a:t>
            </a:r>
          </a:p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Тема: «Профессии наших мам»</a:t>
            </a:r>
            <a:r>
              <a:rPr lang="ru-RU" sz="3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Воспитатели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Салчак С.С.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Кундуу Б.Р.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Кужугет К.К.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Салчак А.М.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0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03648" y="1196752"/>
            <a:ext cx="68407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Уважаемые родители!</a:t>
            </a:r>
          </a:p>
          <a:p>
            <a:pPr algn="ctr"/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Во время деятельности с ребенком, </a:t>
            </a: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</a:t>
            </a: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вайбер или лично воспитателю.</a:t>
            </a:r>
          </a:p>
        </p:txBody>
      </p:sp>
    </p:spTree>
    <p:extLst>
      <p:ext uri="{BB962C8B-B14F-4D97-AF65-F5344CB8AC3E}">
        <p14:creationId xmlns:p14="http://schemas.microsoft.com/office/powerpoint/2010/main" val="68425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4117" y="0"/>
            <a:ext cx="8784976" cy="65973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«Профессии наших мам»</a:t>
            </a:r>
          </a:p>
          <a:p>
            <a:pPr marL="0" indent="0" algn="just">
              <a:buNone/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Загадайте детям загадки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пропишет витамины?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излечит от ангины?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прививках ты не плачь </a:t>
            </a:r>
            <a:endParaRPr lang="ru-RU" sz="18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лечиться,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знает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(врач)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 </a:t>
            </a: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тетя в колпаке, с поварешкою в руке,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Она готовит нам обед, кашу, щи и </a:t>
            </a:r>
            <a:r>
              <a:rPr lang="ru-RU" sz="1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винегрет (повар)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витрине все продукты:</a:t>
            </a:r>
            <a:br>
              <a:rPr lang="ru-RU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Овощи, орехи, фрукты.</a:t>
            </a:r>
            <a:br>
              <a:rPr lang="ru-RU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Помидор и огурец</a:t>
            </a:r>
            <a:br>
              <a:rPr lang="ru-RU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Предлагает</a:t>
            </a:r>
            <a:r>
              <a:rPr lang="ru-RU" sz="1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(продавец)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Громко </a:t>
            </a:r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прозвенел звонок,</a:t>
            </a:r>
            <a:b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классе начался урок.</a:t>
            </a:r>
            <a:b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Знает школьник и родитель –</a:t>
            </a:r>
            <a:b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Проведет урок</a:t>
            </a:r>
            <a:r>
              <a:rPr lang="ru-RU" sz="18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(учитель)</a:t>
            </a:r>
            <a:endParaRPr lang="ru-RU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Расскажите ребенку кем вы работаете?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 descr="C:\Users\PK\Desktop\дистан 2 младшая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48680"/>
            <a:ext cx="2092965" cy="1610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C:\Users\PK\Desktop\дистан 2 младшая\Без названия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719" y="1429891"/>
            <a:ext cx="1999109" cy="1999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PK\Desktop\дистан 2 младшая\Без названия (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627" y="3861048"/>
            <a:ext cx="2486025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PK\Desktop\дистан 2 младшая\Без названия (3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9197" y="2996952"/>
            <a:ext cx="1694554" cy="2154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01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1559" y="356463"/>
            <a:ext cx="784887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Нарисуем маму.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Нам понадобятся: листок бумаги, цветные карандаши и веселое настроение.</a:t>
            </a:r>
          </a:p>
        </p:txBody>
      </p:sp>
      <p:pic>
        <p:nvPicPr>
          <p:cNvPr id="6" name="Picture 2" descr="C:\Users\PK\Desktop\дистан 2 младшая\9e23eb02b4abde4079ef70a4d3a9f9c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110" y="2204864"/>
            <a:ext cx="3823370" cy="3430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PK\Desktop\дистан 2 младшая\1635186588_1-flomaster-club-p-risunok-cheloveka-poetapno-dlya-detei-kras-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406"/>
          <a:stretch/>
        </p:blipFill>
        <p:spPr bwMode="auto">
          <a:xfrm>
            <a:off x="757988" y="2457954"/>
            <a:ext cx="3736077" cy="2992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422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83568" y="548680"/>
            <a:ext cx="81369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Лепим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маму.</a:t>
            </a:r>
          </a:p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 понадобится капсула от киндера-сюрприза, пластилин, доска для лепки, стек.</a:t>
            </a:r>
            <a:endParaRPr lang="ru-RU" sz="24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PK\Desktop\дистан 2 младшая\Без названия (5)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82"/>
          <a:stretch/>
        </p:blipFill>
        <p:spPr bwMode="auto">
          <a:xfrm>
            <a:off x="2699792" y="1787593"/>
            <a:ext cx="3432018" cy="4196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65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23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PK\Desktop\дистан 2 младшая\p-2021_4_E-book_Мышематика-7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98" t="8416" r="12074" b="9040"/>
          <a:stretch/>
        </p:blipFill>
        <p:spPr bwMode="auto">
          <a:xfrm>
            <a:off x="2267744" y="116631"/>
            <a:ext cx="4289034" cy="6713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241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23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805" y="13823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 что лишнее</a:t>
            </a:r>
            <a:endParaRPr lang="ru-RU" sz="36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C:\Users\PK\Desktop\дистан 2 младшая\4713a6f77d51f43426e4e27e5089275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016967"/>
            <a:ext cx="5279222" cy="5708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5764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88840" y="2348880"/>
            <a:ext cx="50611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</a:p>
          <a:p>
            <a:pPr algn="ctr"/>
            <a:r>
              <a:rPr lang="ru-RU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057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128</Words>
  <Application>Microsoft Office PowerPoint</Application>
  <PresentationFormat>Экран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Найди что лишнее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PK</dc:creator>
  <cp:lastModifiedBy>Ирина</cp:lastModifiedBy>
  <cp:revision>27</cp:revision>
  <dcterms:created xsi:type="dcterms:W3CDTF">2022-01-31T03:51:45Z</dcterms:created>
  <dcterms:modified xsi:type="dcterms:W3CDTF">2024-02-28T06:11:00Z</dcterms:modified>
</cp:coreProperties>
</file>