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2FA3-E88B-4C5E-906B-0B8BB1784A98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C41E-90E3-40B2-94D0-11BF93783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495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2FA3-E88B-4C5E-906B-0B8BB1784A98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C41E-90E3-40B2-94D0-11BF93783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45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2FA3-E88B-4C5E-906B-0B8BB1784A98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C41E-90E3-40B2-94D0-11BF93783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95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2FA3-E88B-4C5E-906B-0B8BB1784A98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C41E-90E3-40B2-94D0-11BF93783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92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2FA3-E88B-4C5E-906B-0B8BB1784A98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C41E-90E3-40B2-94D0-11BF93783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92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2FA3-E88B-4C5E-906B-0B8BB1784A98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C41E-90E3-40B2-94D0-11BF93783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34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2FA3-E88B-4C5E-906B-0B8BB1784A98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C41E-90E3-40B2-94D0-11BF93783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21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2FA3-E88B-4C5E-906B-0B8BB1784A98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C41E-90E3-40B2-94D0-11BF93783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54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2FA3-E88B-4C5E-906B-0B8BB1784A98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C41E-90E3-40B2-94D0-11BF93783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218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2FA3-E88B-4C5E-906B-0B8BB1784A98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C41E-90E3-40B2-94D0-11BF93783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7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2FA3-E88B-4C5E-906B-0B8BB1784A98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C41E-90E3-40B2-94D0-11BF93783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2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B2FA3-E88B-4C5E-906B-0B8BB1784A98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5C41E-90E3-40B2-94D0-11BF93783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6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74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978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Родничок» комбинированного вида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неделя марта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83821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78873"/>
            <a:ext cx="7890164" cy="10118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Маршируем под музыку, идем по кругу</a:t>
            </a:r>
          </a:p>
        </p:txBody>
      </p:sp>
      <p:pic>
        <p:nvPicPr>
          <p:cNvPr id="5" name="001-upr_-v-tempe-mars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7"/>
            <a:ext cx="12191999" cy="68320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Беседа о признаках весны по картинке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62" y="1246908"/>
            <a:ext cx="6624703" cy="46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6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12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Выучить песню о весне</a:t>
            </a:r>
            <a:endParaRPr lang="ru-RU" sz="32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882741"/>
              </p:ext>
            </p:extLst>
          </p:nvPr>
        </p:nvGraphicFramePr>
        <p:xfrm>
          <a:off x="4094019" y="1579418"/>
          <a:ext cx="4371109" cy="5288280"/>
        </p:xfrm>
        <a:graphic>
          <a:graphicData uri="http://schemas.openxmlformats.org/drawingml/2006/table">
            <a:tbl>
              <a:tblPr/>
              <a:tblGrid>
                <a:gridCol w="4371109">
                  <a:extLst>
                    <a:ext uri="{9D8B030D-6E8A-4147-A177-3AD203B41FA5}">
                      <a16:colId xmlns:a16="http://schemas.microsoft.com/office/drawing/2014/main" val="3450528260"/>
                    </a:ext>
                  </a:extLst>
                </a:gridCol>
              </a:tblGrid>
              <a:tr h="4982520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>Солнце светит в небе золотое,</a:t>
                      </a:r>
                      <a:b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>Луг зелёный и зелёный бор.</a:t>
                      </a:r>
                      <a:b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>Дружим мы со сказочной весною.</a:t>
                      </a:r>
                      <a:b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>Ручеёк поёт нам песню с гор.</a:t>
                      </a:r>
                      <a:b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>Припев:</a:t>
                      </a:r>
                      <a:b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>Песенка весны – это я и ты, небо в облаках,</a:t>
                      </a:r>
                      <a:b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>Голубой родник и зелёный лес, солнышко с небес.</a:t>
                      </a:r>
                      <a:b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>Дует ветер и колышет травку,</a:t>
                      </a:r>
                      <a:b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>В небе птицы песенки поют.</a:t>
                      </a:r>
                      <a:b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>Нам весна распахивает двери</a:t>
                      </a:r>
                      <a:b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>И цветочки первые цветут.</a:t>
                      </a:r>
                      <a:b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800" b="1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>Припев.</a:t>
                      </a:r>
                      <a:r>
                        <a:rPr lang="ru-RU" sz="1800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ru-RU" sz="1800" dirty="0">
                          <a:solidFill>
                            <a:srgbClr val="1A1A1A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endParaRPr lang="ru-RU" sz="1800" dirty="0">
                        <a:solidFill>
                          <a:srgbClr val="1A1A1A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050" marR="19050" marT="2857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593151"/>
                  </a:ext>
                </a:extLst>
              </a:tr>
            </a:tbl>
          </a:graphicData>
        </a:graphic>
      </p:graphicFrame>
      <p:pic>
        <p:nvPicPr>
          <p:cNvPr id="6" name="pesenka-ves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9864" y="2787794"/>
            <a:ext cx="609600" cy="609600"/>
          </a:xfrm>
          <a:prstGeom prst="rect">
            <a:avLst/>
          </a:prstGeom>
        </p:spPr>
      </p:pic>
      <p:pic>
        <p:nvPicPr>
          <p:cNvPr id="7" name="pesenka-vesny_minu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1200" y="2178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9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Танец- игра с движениями</a:t>
            </a:r>
            <a:endParaRPr lang="ru-RU" dirty="0"/>
          </a:p>
        </p:txBody>
      </p:sp>
      <p:pic>
        <p:nvPicPr>
          <p:cNvPr id="5" name="Неизвестен - Хороводный танец-игра на ускорение. ОПАНЬКИ. Танцы для детей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5055" y="2055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1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35</Words>
  <Application>Microsoft Office PowerPoint</Application>
  <PresentationFormat>Широкоэкранный</PresentationFormat>
  <Paragraphs>6</Paragraphs>
  <Slides>5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Verdana</vt:lpstr>
      <vt:lpstr>Тема Office</vt:lpstr>
      <vt:lpstr>МБДОУ №5 «Родничок» комбинированного вида  с. Сарыг-Сеп  Дистанционное обучение  II – неделя марта  Средняя группа  Тема: «Весна» 2024 год </vt:lpstr>
      <vt:lpstr>Маршируем под музыку, идем по кругу</vt:lpstr>
      <vt:lpstr>Беседа о признаках весны по картинке</vt:lpstr>
      <vt:lpstr>Выучить песню о весне</vt:lpstr>
      <vt:lpstr>Танец- игра с движениями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№5 «Родничок» комбинированного вида  с. Сарыг-Сеп  Дистанционное обучение  II – неделя марта  Средняя группа  Тема: «Весна» 2024 год </dc:title>
  <dc:creator>User</dc:creator>
  <cp:lastModifiedBy>User</cp:lastModifiedBy>
  <cp:revision>3</cp:revision>
  <dcterms:created xsi:type="dcterms:W3CDTF">2024-02-27T22:59:08Z</dcterms:created>
  <dcterms:modified xsi:type="dcterms:W3CDTF">2024-02-27T23:29:05Z</dcterms:modified>
</cp:coreProperties>
</file>