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642942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43050"/>
            <a:ext cx="6400800" cy="3214710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марта 2024г.)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endParaRPr lang="ru-RU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500462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1357298"/>
            <a:ext cx="5114932" cy="128588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ходьба на месте.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Руки на поясе, ходьба с продолжением.</a:t>
            </a:r>
            <a:endParaRPr lang="ru-RU" sz="1800" dirty="0"/>
          </a:p>
        </p:txBody>
      </p:sp>
      <p:pic>
        <p:nvPicPr>
          <p:cNvPr id="4" name="Рисунок 3" descr="C:\Users\ДОУ №5\Downloads\img5.jpg"/>
          <p:cNvPicPr/>
          <p:nvPr/>
        </p:nvPicPr>
        <p:blipFill>
          <a:blip r:embed="rId3"/>
          <a:srcRect l="32838" t="25709" r="53893" b="43085"/>
          <a:stretch>
            <a:fillRect/>
          </a:stretch>
        </p:blipFill>
        <p:spPr bwMode="auto">
          <a:xfrm>
            <a:off x="857224" y="1285860"/>
            <a:ext cx="214314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img5.jpg"/>
          <p:cNvPicPr/>
          <p:nvPr/>
        </p:nvPicPr>
        <p:blipFill>
          <a:blip r:embed="rId3"/>
          <a:srcRect l="31982" t="57269" r="52827" b="9043"/>
          <a:stretch>
            <a:fillRect/>
          </a:stretch>
        </p:blipFill>
        <p:spPr bwMode="auto">
          <a:xfrm>
            <a:off x="7000892" y="2714620"/>
            <a:ext cx="185738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4678" y="1142984"/>
            <a:ext cx="3286148" cy="2143140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ноги врозь, руки в сторону. Сгибай руки к плечам и выпрямляй в исходное положение.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Руки к плечам, вращение руки вперёд и назад.</a:t>
            </a:r>
            <a:endParaRPr lang="ru-RU" sz="1800" dirty="0"/>
          </a:p>
        </p:txBody>
      </p:sp>
      <p:pic>
        <p:nvPicPr>
          <p:cNvPr id="6" name="Рисунок 5" descr="C:\Users\ДОУ №5\Downloads\2f23d5c7-6985-4da1-992c-a1abdad9e08a.jpeg"/>
          <p:cNvPicPr/>
          <p:nvPr/>
        </p:nvPicPr>
        <p:blipFill>
          <a:blip r:embed="rId3"/>
          <a:srcRect l="32609" t="21843" r="52371" b="47368"/>
          <a:stretch>
            <a:fillRect/>
          </a:stretch>
        </p:blipFill>
        <p:spPr bwMode="auto">
          <a:xfrm>
            <a:off x="714348" y="857232"/>
            <a:ext cx="157163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2f23d5c7-6985-4da1-992c-a1abdad9e08a.jpeg"/>
          <p:cNvPicPr/>
          <p:nvPr/>
        </p:nvPicPr>
        <p:blipFill>
          <a:blip r:embed="rId3"/>
          <a:srcRect l="33004" t="53948" r="52964" b="15789"/>
          <a:stretch>
            <a:fillRect/>
          </a:stretch>
        </p:blipFill>
        <p:spPr bwMode="auto">
          <a:xfrm>
            <a:off x="7072330" y="571480"/>
            <a:ext cx="157163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2f23d5c7-6985-4da1-992c-a1abdad9e08a.jpeg"/>
          <p:cNvPicPr/>
          <p:nvPr/>
        </p:nvPicPr>
        <p:blipFill>
          <a:blip r:embed="rId3"/>
          <a:srcRect l="74054" t="22009" r="10517" b="49144"/>
          <a:stretch>
            <a:fillRect/>
          </a:stretch>
        </p:blipFill>
        <p:spPr bwMode="auto">
          <a:xfrm>
            <a:off x="3714744" y="3571876"/>
            <a:ext cx="164307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3174" y="2214554"/>
            <a:ext cx="4214842" cy="1571636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прыжки: ноги врозь, ноги вместе.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pic>
        <p:nvPicPr>
          <p:cNvPr id="9" name="Рисунок 8" descr="C:\Users\ДОУ №5\Downloads\img10.jpg"/>
          <p:cNvPicPr/>
          <p:nvPr/>
        </p:nvPicPr>
        <p:blipFill>
          <a:blip r:embed="rId3"/>
          <a:srcRect l="73005" t="22464" r="14997" b="46222"/>
          <a:stretch>
            <a:fillRect/>
          </a:stretch>
        </p:blipFill>
        <p:spPr bwMode="auto">
          <a:xfrm>
            <a:off x="714348" y="1142984"/>
            <a:ext cx="171451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img10.jpg"/>
          <p:cNvPicPr/>
          <p:nvPr/>
        </p:nvPicPr>
        <p:blipFill>
          <a:blip r:embed="rId3"/>
          <a:srcRect l="73338" t="55111" r="14664" b="16000"/>
          <a:stretch>
            <a:fillRect/>
          </a:stretch>
        </p:blipFill>
        <p:spPr bwMode="auto">
          <a:xfrm>
            <a:off x="7072330" y="1071546"/>
            <a:ext cx="135732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1714488"/>
            <a:ext cx="4214842" cy="2071702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полуприсед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Поднимаясь, отводи одну ногу в сторону.</a:t>
            </a:r>
            <a:b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полуприсед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поднимаясь, отводи другую ногу.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pic>
        <p:nvPicPr>
          <p:cNvPr id="6" name="Рисунок 5" descr="C:\Users\ДОУ №5\Downloads\img10.jpg"/>
          <p:cNvPicPr/>
          <p:nvPr/>
        </p:nvPicPr>
        <p:blipFill>
          <a:blip r:embed="rId3"/>
          <a:srcRect l="27351" t="22862" r="58541" b="45028"/>
          <a:stretch>
            <a:fillRect/>
          </a:stretch>
        </p:blipFill>
        <p:spPr bwMode="auto">
          <a:xfrm>
            <a:off x="642910" y="1428736"/>
            <a:ext cx="178595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img10.jpg"/>
          <p:cNvPicPr/>
          <p:nvPr/>
        </p:nvPicPr>
        <p:blipFill>
          <a:blip r:embed="rId3"/>
          <a:srcRect l="27349" t="56889" r="56974" b="15556"/>
          <a:stretch>
            <a:fillRect/>
          </a:stretch>
        </p:blipFill>
        <p:spPr bwMode="auto">
          <a:xfrm>
            <a:off x="6929454" y="1357298"/>
            <a:ext cx="1714512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928670"/>
            <a:ext cx="4214842" cy="2000264"/>
          </a:xfrm>
        </p:spPr>
        <p:txBody>
          <a:bodyPr>
            <a:normAutofit fontScale="90000"/>
          </a:bodyPr>
          <a:lstStyle/>
          <a:p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ноги врозь, руки за головой. Повороты туловища вправо и влево.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pic>
        <p:nvPicPr>
          <p:cNvPr id="8" name="Рисунок 7" descr="C:\Users\ДОУ №5\Downloads\img8.jpg"/>
          <p:cNvPicPr/>
          <p:nvPr/>
        </p:nvPicPr>
        <p:blipFill>
          <a:blip r:embed="rId3"/>
          <a:srcRect l="20329" t="31014" r="66956" b="40743"/>
          <a:stretch>
            <a:fillRect/>
          </a:stretch>
        </p:blipFill>
        <p:spPr bwMode="auto">
          <a:xfrm>
            <a:off x="428596" y="642918"/>
            <a:ext cx="1857388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img8.jpg"/>
          <p:cNvPicPr/>
          <p:nvPr/>
        </p:nvPicPr>
        <p:blipFill>
          <a:blip r:embed="rId3"/>
          <a:srcRect l="12042" t="59380" r="76336" b="11013"/>
          <a:stretch>
            <a:fillRect/>
          </a:stretch>
        </p:blipFill>
        <p:spPr bwMode="auto">
          <a:xfrm>
            <a:off x="7143768" y="857232"/>
            <a:ext cx="1500198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img8.jpg"/>
          <p:cNvPicPr/>
          <p:nvPr/>
        </p:nvPicPr>
        <p:blipFill>
          <a:blip r:embed="rId3"/>
          <a:srcRect l="30539" t="59471" r="58444" b="11013"/>
          <a:stretch>
            <a:fillRect/>
          </a:stretch>
        </p:blipFill>
        <p:spPr bwMode="auto">
          <a:xfrm>
            <a:off x="3428992" y="2857496"/>
            <a:ext cx="178595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500462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PresentationFormat>Экран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Муниципальное бюджетное образовательное учреждение детский сад № 5 «Родничок» комбинированного вида с. Сарыг-Сеп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И.п. – ходьба на месте.    И.п. – Руки на поясе, ходьба с продолжением.</vt:lpstr>
      <vt:lpstr>И.п. – ноги врозь, руки в сторону. Сгибай руки к плечам и выпрямляй в исходное положение.      И.п. – Руки к плечам, вращение руки вперёд и назад.</vt:lpstr>
      <vt:lpstr>И.п. – прыжки: ноги врозь, ноги вместе.      </vt:lpstr>
      <vt:lpstr>И.п. – полуприсед. Поднимаясь, отводи одну ногу в сторону. И.п. – полуприсед, поднимаясь, отводи другую ногу.      </vt:lpstr>
      <vt:lpstr>И.п. – ноги врозь, руки за головой. Повороты туловища вправо и влево.     </vt:lpstr>
      <vt:lpstr>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№ 5 «Родничок» комбинированного вида с. Сарыг-Сеп  </dc:title>
  <dc:creator>ДОУ №5</dc:creator>
  <cp:lastModifiedBy>Пользователь Windows</cp:lastModifiedBy>
  <cp:revision>2</cp:revision>
  <dcterms:created xsi:type="dcterms:W3CDTF">2024-01-27T18:07:00Z</dcterms:created>
  <dcterms:modified xsi:type="dcterms:W3CDTF">2024-01-30T06:31:37Z</dcterms:modified>
</cp:coreProperties>
</file>