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3" r:id="rId2"/>
    <p:sldId id="294" r:id="rId3"/>
    <p:sldId id="308" r:id="rId4"/>
    <p:sldId id="310" r:id="rId5"/>
    <p:sldId id="309" r:id="rId6"/>
    <p:sldId id="300" r:id="rId7"/>
    <p:sldId id="311" r:id="rId8"/>
    <p:sldId id="307" r:id="rId9"/>
    <p:sldId id="314" r:id="rId10"/>
    <p:sldId id="315" r:id="rId11"/>
    <p:sldId id="317" r:id="rId12"/>
    <p:sldId id="318" r:id="rId13"/>
    <p:sldId id="319" r:id="rId14"/>
    <p:sldId id="320" r:id="rId15"/>
    <p:sldId id="323" r:id="rId16"/>
    <p:sldId id="321" r:id="rId17"/>
    <p:sldId id="322" r:id="rId18"/>
    <p:sldId id="324" r:id="rId19"/>
    <p:sldId id="325" r:id="rId20"/>
    <p:sldId id="326" r:id="rId21"/>
    <p:sldId id="351" r:id="rId22"/>
    <p:sldId id="327" r:id="rId23"/>
    <p:sldId id="328" r:id="rId24"/>
    <p:sldId id="329" r:id="rId25"/>
    <p:sldId id="330" r:id="rId26"/>
    <p:sldId id="348" r:id="rId27"/>
    <p:sldId id="339" r:id="rId28"/>
    <p:sldId id="349" r:id="rId29"/>
    <p:sldId id="352" r:id="rId30"/>
    <p:sldId id="355" r:id="rId31"/>
    <p:sldId id="368" r:id="rId32"/>
    <p:sldId id="358" r:id="rId33"/>
    <p:sldId id="359" r:id="rId34"/>
    <p:sldId id="360" r:id="rId35"/>
    <p:sldId id="361" r:id="rId36"/>
    <p:sldId id="362" r:id="rId37"/>
    <p:sldId id="363" r:id="rId38"/>
    <p:sldId id="369" r:id="rId39"/>
    <p:sldId id="370" r:id="rId40"/>
    <p:sldId id="371" r:id="rId41"/>
    <p:sldId id="372" r:id="rId42"/>
    <p:sldId id="388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9" r:id="rId57"/>
    <p:sldId id="390" r:id="rId58"/>
    <p:sldId id="391" r:id="rId59"/>
    <p:sldId id="392" r:id="rId60"/>
    <p:sldId id="397" r:id="rId61"/>
    <p:sldId id="395" r:id="rId62"/>
    <p:sldId id="39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AF77C-C1D4-4B35-93E5-E9FCF28F12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29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 марта)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ШКА Кошка – самое любимое домашнее животное человека, она живет почти в каждом доме. Кошки покладистые и очень ласковые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04664"/>
            <a:ext cx="7488833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ШКА Кошки любят есть мясо и рыбу. Еще любят молочные продукты – кефир, молоко, сметану. Иногда кошек кормят сухим кормом. Взрослые кошки охотятся на крыс и мышей, некоторые едят траву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332656"/>
            <a:ext cx="7632848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ШКА Если ты обидишь кошку, она может тебя поцарапать острыми когтями или укусить больно, так что будь осторожен! Не таскай кошку за хвост и не выдирай ее усы.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88640"/>
            <a:ext cx="7632848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БАКА Когда то волк пришел к человеку, его покормили и волк остался охранять хижину человека. Со временем волк превратился в собаку и до сих пор предан людям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332656"/>
            <a:ext cx="7272808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БАКА По мимо того что собака охраняет дом, человек берет собаку на охоту. На собаках можно ездить в упряжке. Еще есть собаки спасатели, ведь у собак отличный нюх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76672"/>
            <a:ext cx="7632848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БАКА Человек выгуливает собаку на улице, на поводке. После прогулки моет лапы. А если она болеет – ведет к врачу – ветеринару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332656"/>
            <a:ext cx="734481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БАКА Собаки едят мясо, рыбу, птицу или сухой корм. Любимое лакомство у собак – косточк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548680"/>
            <a:ext cx="7128792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БАКА На улице собака живет в конуре, иногда привязана и сидит на цепи, но это если она очень злая. Не подходи близко к чужим собакам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476672"/>
            <a:ext cx="720080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ШКА или СОБАКА Не важно, кто у тебя живет дома – кошка или собака, главное, что бы ты ухаживал за свои питомцем: кормил, ходил гулять, мыл лапы после улицы и водил на обследование к ветеринару. Люби своего четвероного друга, не обижай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2809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НЕЦ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844824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3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речи 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«Звуковая культура речи: звуки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–ч»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игрушки: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Щенок, картинки: щётка, паровозик.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844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3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Тема: «Звуковая культура речи: звуки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–ч»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нам придут гости, но кто это, вы узнаете отгадав загадки. Слушайте первую загадку.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Раньше был он - безымянная игрушка,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медведь, не слон, не погремушка.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сейчас его знает каждая дворняжка.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Ведь это - друг Гены  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Слушайте вторую загадку.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     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Лает, косточки грызёт,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Мяч поймает, принесёт!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Скачет радостно у ног.,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маленький  (Щенок)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Users\Админ\Downloads\Животные для през\1695796902_gas-kvas-com-p-kartinki-cheburashka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2132856"/>
            <a:ext cx="2057728" cy="2016224"/>
          </a:xfrm>
          <a:prstGeom prst="rect">
            <a:avLst/>
          </a:prstGeom>
          <a:noFill/>
        </p:spPr>
      </p:pic>
      <p:pic>
        <p:nvPicPr>
          <p:cNvPr id="6" name="Picture 2" descr="C:\Users\Админ\Desktop\0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97331"/>
            <a:ext cx="1872208" cy="266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Щенок ходят в детский сад для зверей в младшую группу  и совсем не умеют различать звуки. Они даже не знают, с какого звука начинаются слова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Щенок.   - Поможем им?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Щенок, садитесь на стульчики и слушайте внимательно.  Сегодня я расскажу вам историю о непослушном язычке. Жил -да был в своём домике язычок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Покажи свой язычок!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 у ваших язычков домик есть?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какой домик у ваших язычков?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 у моего язычка домик есть(Воспитатель показывает свой язычок).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Мой язычок научился петь новую песенку.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Послушайте: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Щ-щ-щ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как будто чистим одежду щёткой. Это песенка щетки.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(Показать картинку щетки)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Кончик языка держите за верхними зубами - рот растянуть (тянуть к ушкам кончики губ).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(Проговариваем индивидуально 4 – 5 раз.)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Хорошо, молодцы. - А теперь язычок поднимется вверх, постучит по зубкам и споёт песенку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паровоза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Ч-ччч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(Показать картинку паровозика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«Чья песенка?»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Воспитатель: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Если я покажу картинку паровозика, вы поете песенку паровозика, звук 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А если покажу картинку - щетка, то поете песенку щетки, звук 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Будьте внимательны! 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(игра повторяется 3-4 раза)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 громко, но четко повторяйте за мной: 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Ащ-ащ-ащ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ач-ач-ач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Ча-ча-ча - 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ща-ща-ща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Ещ-ещ-ещ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еч-еч-еч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Молодцы! - Теперь будьте внимательны. Надо угадать, чью песенку мы услышим в предложении:</a:t>
            </a: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- " Девочки и мальчики прыгают как мячики".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Чью песенку вы услышали? (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паравозика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Правильно, эта песенка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паравозика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звука 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А чью песенку мы слышим в этих строчках из стихотворения " Про все на свете" которое написал Самуил Маршак :</a:t>
            </a: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Щеткой чищу я щенка,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Щекочу ему бока.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Чью песенку вы услышали? ( Песенку – щетки)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Правильно, эта песенка щетки - звука </a:t>
            </a:r>
            <a:r>
              <a:rPr lang="ru-RU" sz="8000" b="1" i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звуком «Ч»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C:\Users\Админ\Desktop\fc79a397ca0dacf68380625b35e8114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88832" cy="4842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звуком «Щ»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C:\Users\Админ\Desktop\sch1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7" y="1615281"/>
            <a:ext cx="656272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Найти картинки со звуками «Ч», «Щ»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3" descr="C:\Users\Админ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600200"/>
            <a:ext cx="6624736" cy="4962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0000" lnSpcReduction="20000"/>
          </a:bodyPr>
          <a:lstStyle/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Ну что,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 Щенок, понравилось вам у нас в гостях.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Ребята, а с какого звука начинается слово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? (Со звука 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А с  какого звука начинается слово Щенок?  (Со звука 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)  </a:t>
            </a:r>
            <a:b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Молодец! Спасибо тебе, ты у меня самый умный и самый хороший!</a:t>
            </a:r>
          </a:p>
          <a:p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OlgaR\Pictures\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9690" y="1052736"/>
            <a:ext cx="1944216" cy="8640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Лепка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89" y="3501008"/>
            <a:ext cx="3744417" cy="20882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25254"/>
              </a:avLst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ТЕРЕМОК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группа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44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в средней группе «Красивая птичка»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\Downloads\Животные для през\dc3f58c8947d1dea151c0a091861f9c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489" y="1600200"/>
            <a:ext cx="67910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Материал: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гуашь, кисть, палитра ,баночка с водой.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для родителей: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996952"/>
            <a:ext cx="31683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карнизом слышен крик: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«Чик-чирик да чик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песенкам детей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 серый 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 descr="C:\Users\Админ\Downloads\Животные для през\vorobey_172152472_orig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909806"/>
            <a:ext cx="4824536" cy="3216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354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Поэтапное рисование птицы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C:\Users\Админ\Downloads\Животные для през\img_user_file_5856469b87b59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16888"/>
            <a:ext cx="6912767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C:\Users\Админ\Downloads\Животные для през\img_user_file_5856469b87b59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7386"/>
            <a:ext cx="8359955" cy="626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8" name="Picture 2" descr="C:\Users\Админ\Downloads\Животные для през\img_user_file_5856469b87b59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C:\Users\Админ\Downloads\Животные для през\img_user_file_5856469b87b59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72" y="296652"/>
            <a:ext cx="8400933" cy="63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C:\Users\Админ\Downloads\Животные для през\img_user_file_5856469b87b59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318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1" name="Picture 3" descr="C:\Users\Админ\Downloads\Животные для през\birds-yellow-wildlife-beak-bird-finch-robin-fauna-1920x1200-px-perching-bird-vertebrate-old-world-flycatcher-brambling-emberizidae-529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Средняя группа Формирование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 </a:t>
            </a:r>
            <a:endParaRPr lang="ru-RU" sz="3200" dirty="0"/>
          </a:p>
        </p:txBody>
      </p:sp>
      <p:pic>
        <p:nvPicPr>
          <p:cNvPr id="53250" name="Picture 2" descr="C:\Users\Админ\Downloads\Животные для през\Slid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66858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Админ\Downloads\Животные для през\Slid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87" y="260649"/>
            <a:ext cx="8475785" cy="635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R\Pictures\8c0a712a67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Материалы и инструменты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3" y="1268760"/>
            <a:ext cx="2859987" cy="25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37" y="2956951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86" y="1238424"/>
            <a:ext cx="2338950" cy="2004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5" y="3833544"/>
            <a:ext cx="2514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982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предметы похожие на круг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Админ\Downloads\Животные для през\Slid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64" y="1340768"/>
            <a:ext cx="6816756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Админ\Downloads\Животные для през\Slid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83957" cy="628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 предметы которые похожи на квадрат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Админ\Downloads\Животные для през\Slid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1" y="1324900"/>
            <a:ext cx="6933925" cy="5200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Админ\Downloads\Животные для през\Slid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51783" cy="63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предметы похожи на треугольник?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Админ\Downloads\Животные для през\Slid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819601" cy="511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Админ\Downloads\Животные для през\Slid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57" y="237376"/>
            <a:ext cx="8479968" cy="635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 предметы, которые похожи на  прямоугольник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Users\Админ\Downloads\Животные для през\Slide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41904" cy="505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Админ\Downloads\Животные для през\Slide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3" y="260648"/>
            <a:ext cx="8475785" cy="6356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похоже на овал?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Админ\Downloads\Животные для през\Slide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268760"/>
            <a:ext cx="7059628" cy="5294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Админ\Downloads\Животные для през\Slide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39509"/>
            <a:ext cx="8333106" cy="6249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OlgaR\Pictures\45a9726e21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5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217288"/>
            <a:ext cx="4038600" cy="49088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Базовая форма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Форма-</a:t>
            </a:r>
            <a:r>
              <a:rPr lang="ru-RU" sz="3200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217288"/>
            <a:ext cx="4038600" cy="490887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Конус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Цилиндр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Жгуты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0094" y="2936135"/>
            <a:ext cx="1790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216" y="1343672"/>
            <a:ext cx="1628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46" y="3068960"/>
            <a:ext cx="4086546" cy="23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392" y="4365104"/>
            <a:ext cx="213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969" y="5229200"/>
            <a:ext cx="20288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1900" y="641223"/>
            <a:ext cx="69127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нешнее очертание, наружный вид предмета</a:t>
            </a:r>
            <a:endParaRPr lang="ru-RU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38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Админ\Downloads\Животные для през\Slide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642"/>
            <a:ext cx="8619801" cy="646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Админ\Downloads\Животные для през\Slide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32" y="219373"/>
            <a:ext cx="8503972" cy="6377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Админ\Downloads\Животные для през\Slide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5378"/>
            <a:ext cx="8403777" cy="6302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C:\Users\Админ\Downloads\Животные для през\Slide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46" y="237376"/>
            <a:ext cx="8383958" cy="628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Админ\Downloads\Животные для през\Slide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15" y="291382"/>
            <a:ext cx="8311949" cy="623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C:\Users\Админ\Downloads\Животные для през\Slide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73381"/>
            <a:ext cx="8431961" cy="6323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из строительного материала «Мосты»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Админ\Downloads\Животные для през\bb8f930106e71cb81a4e5e6117432b6b-720x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34369"/>
            <a:ext cx="6858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бывают мосты?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Админ\Downloads\Животные для през\73dee26da1810297c1b6b977c96b2f5f-720x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2" y="1412776"/>
            <a:ext cx="844893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чего они предназначены?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Админ\Downloads\Животные для през\781b5450a5078b0e76c451e20edb2c63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40" y="1556792"/>
            <a:ext cx="8192908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имеется у всех мостов? (опора)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Админ\Downloads\Животные для през\f620f38149b4fc5e874d1551f6fb4fee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75784"/>
            <a:ext cx="8260710" cy="4646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886107" y="3613666"/>
            <a:ext cx="1371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8675" name="Picture 3" descr="C:\Users\Админ\Desktop\11454d646ffb2013a80d2f467b571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786" y="1916833"/>
            <a:ext cx="2697613" cy="3600400"/>
          </a:xfrm>
          <a:prstGeom prst="rect">
            <a:avLst/>
          </a:prstGeom>
          <a:noFill/>
        </p:spPr>
      </p:pic>
      <p:pic>
        <p:nvPicPr>
          <p:cNvPr id="30721" name="Picture 1" descr="C:\Users\Админ\Desktop\920666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616244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0"/>
            <a:ext cx="660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Отгадать загадку: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поляночке лесной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Стоял домик расписной,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Всех зверюшек спрятать мог,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за домик?    (Теремок)</a:t>
            </a:r>
          </a:p>
        </p:txBody>
      </p:sp>
    </p:spTree>
    <p:extLst>
      <p:ext uri="{BB962C8B-B14F-4D97-AF65-F5344CB8AC3E}">
        <p14:creationId xmlns:p14="http://schemas.microsoft.com/office/powerpoint/2010/main" xmlns="" val="2763543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Строим мост по схеме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Админ\Downloads\Животные для през\lftwv00Vrx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238" y="1600200"/>
            <a:ext cx="44415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Выбираем детали и строим мост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Админ\Downloads\Животные для през\most-600x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29606"/>
            <a:ext cx="57150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Админ\Downloads\Животные для през\e3f6d18719fada02a5d358bdd9e97c34-720x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85" y="1412776"/>
            <a:ext cx="83209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Админ\Downloads\Животные для през\ABmAN_Kjv-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2" y="1705769"/>
            <a:ext cx="6353175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R\Pictures\шаблоны для презентаций\29fc5e40bd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620688"/>
            <a:ext cx="6048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МОЛОДЕЦ!!!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697" name="Picture 1" descr="C:\Users\Админ\Desktop\image12-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67" y="1849478"/>
            <a:ext cx="7476841" cy="409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56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Домашние любимцы: кошки и собаки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ОМАШНИЕ ЖИВОТНЫЕ  Кошки и соба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564904"/>
            <a:ext cx="5177549" cy="356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1317</TotalTime>
  <Words>365</Words>
  <Application>Microsoft Office PowerPoint</Application>
  <PresentationFormat>Экран (4:3)</PresentationFormat>
  <Paragraphs>109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МБДОУ д/с №5 «Родничок»  комбинированного вида с. Сарыг-Сеп  Дистанционное обучение   2 неделя (с 11 по 17 марта) 2024г. Средняя группа длительность занятия 20 минут   </vt:lpstr>
      <vt:lpstr>Слайд 2</vt:lpstr>
      <vt:lpstr>Лепка</vt:lpstr>
      <vt:lpstr>Материалы и инструменты</vt:lpstr>
      <vt:lpstr>Форма- </vt:lpstr>
      <vt:lpstr>Лепка  «Теремок»</vt:lpstr>
      <vt:lpstr>Самостоятельная работа</vt:lpstr>
      <vt:lpstr>Слайд 8</vt:lpstr>
      <vt:lpstr>Ознакомление с окружающим миром Домашние любимцы: кошки и собаки Средняя группа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  <vt:lpstr>Развитие речи </vt:lpstr>
      <vt:lpstr>Слайд 21</vt:lpstr>
      <vt:lpstr> Тема: «Звуковая культура речи: звуки щ –ч»</vt:lpstr>
      <vt:lpstr>Слайд 23</vt:lpstr>
      <vt:lpstr>Слайд 24</vt:lpstr>
      <vt:lpstr>Игра «Чья песенка?»</vt:lpstr>
      <vt:lpstr>Работа над звуком «Ч»</vt:lpstr>
      <vt:lpstr>Работа над звуком «Щ»</vt:lpstr>
      <vt:lpstr>Найти картинки со звуками «Ч», «Щ»</vt:lpstr>
      <vt:lpstr>Спасибо за внимание!</vt:lpstr>
      <vt:lpstr>Рисование в средней группе «Красивая птичка»</vt:lpstr>
      <vt:lpstr> Материал: гуашь, кисть, палитра ,баночка с водой. Задание для родителей:  Рассмотрите с ребенком рисунок Прочитайте стихотворение  </vt:lpstr>
      <vt:lpstr>Поэтапное рисование птицы</vt:lpstr>
      <vt:lpstr>Слайд 33</vt:lpstr>
      <vt:lpstr>Слайд 34</vt:lpstr>
      <vt:lpstr>Слайд 35</vt:lpstr>
      <vt:lpstr>Слайд 36</vt:lpstr>
      <vt:lpstr>Молодцы!</vt:lpstr>
      <vt:lpstr>Средняя группа Формирование элементарных математических представлений </vt:lpstr>
      <vt:lpstr>Слайд 39</vt:lpstr>
      <vt:lpstr>Назови предметы похожие на круг </vt:lpstr>
      <vt:lpstr>Слайд 41</vt:lpstr>
      <vt:lpstr>Назови предметы которые похожи на квадрат</vt:lpstr>
      <vt:lpstr>Слайд 43</vt:lpstr>
      <vt:lpstr>Какие предметы похожи на треугольник?</vt:lpstr>
      <vt:lpstr>Слайд 45</vt:lpstr>
      <vt:lpstr>Назови предметы, которые похожи на  прямоугольник</vt:lpstr>
      <vt:lpstr>Слайд 47</vt:lpstr>
      <vt:lpstr>Что похоже на овал?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Конструирование из строительного материала «Мосты»</vt:lpstr>
      <vt:lpstr>Какие бывают мосты?</vt:lpstr>
      <vt:lpstr>Для чего они предназначены?</vt:lpstr>
      <vt:lpstr>Что имеется у всех мостов? (опора)</vt:lpstr>
      <vt:lpstr>Строим мост по схеме</vt:lpstr>
      <vt:lpstr>Выбираем детали и строим мост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Windows User</cp:lastModifiedBy>
  <cp:revision>134</cp:revision>
  <dcterms:created xsi:type="dcterms:W3CDTF">2024-01-22T02:50:20Z</dcterms:created>
  <dcterms:modified xsi:type="dcterms:W3CDTF">2024-03-05T10:31:16Z</dcterms:modified>
</cp:coreProperties>
</file>