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61722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 (11-17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марта 2024г.)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младшая группа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занятия 20 минут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в\Downloads\01-21_0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071942"/>
            <a:ext cx="3857652" cy="17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№ 5 «Родничок» комбинированного вида с. Сарыг-Сеп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15016"/>
            <a:ext cx="600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по физическому воспитанию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Чамзы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Чингиз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Хулер-оолович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28794" y="1000108"/>
            <a:ext cx="6286544" cy="257176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пожалуйста, фотографии.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в\Downloads\01-21_0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86256"/>
            <a:ext cx="4500594" cy="214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357554" y="1214422"/>
            <a:ext cx="4857784" cy="2357454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Наклоны головой вправо и влево (5-6 раз)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наклоны головой вперед и назад (5-6 раз)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ДОУ №5\Downloads\img13 (2).jpg"/>
          <p:cNvPicPr/>
          <p:nvPr/>
        </p:nvPicPr>
        <p:blipFill>
          <a:blip r:embed="rId3"/>
          <a:srcRect l="56654" t="7900" r="16390" b="13961"/>
          <a:stretch>
            <a:fillRect/>
          </a:stretch>
        </p:blipFill>
        <p:spPr bwMode="auto">
          <a:xfrm>
            <a:off x="571472" y="1500174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У №5\Downloads\img12 (2).jpg"/>
          <p:cNvPicPr/>
          <p:nvPr/>
        </p:nvPicPr>
        <p:blipFill>
          <a:blip r:embed="rId4"/>
          <a:srcRect l="57589" t="9524" r="7143" b="16071"/>
          <a:stretch>
            <a:fillRect/>
          </a:stretch>
        </p:blipFill>
        <p:spPr bwMode="auto">
          <a:xfrm>
            <a:off x="6000760" y="4071942"/>
            <a:ext cx="210979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643306" y="1428736"/>
            <a:ext cx="4572032" cy="1857388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стойка ноги врозь, руками за головой. Наклоны вправо и влево(6-8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стойка ноги врозь, наклон вперед, правой рукой коснуться носка левой ноги. Наклон вперед, левой рукой коснуться рукой носка правой ноги.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ДОУ №5\Downloads\img5 (5).jpg"/>
          <p:cNvPicPr/>
          <p:nvPr/>
        </p:nvPicPr>
        <p:blipFill>
          <a:blip r:embed="rId3"/>
          <a:srcRect l="24199" t="34762" r="32740" b="26667"/>
          <a:stretch>
            <a:fillRect/>
          </a:stretch>
        </p:blipFill>
        <p:spPr bwMode="auto">
          <a:xfrm>
            <a:off x="500034" y="1428736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У №5\Downloads\6c357cf567685a85e0589062e4261f96-800x.jpg"/>
          <p:cNvPicPr/>
          <p:nvPr/>
        </p:nvPicPr>
        <p:blipFill>
          <a:blip r:embed="rId4"/>
          <a:srcRect l="65882" t="4959" r="5294" b="21487"/>
          <a:stretch>
            <a:fillRect/>
          </a:stretch>
        </p:blipFill>
        <p:spPr bwMode="auto">
          <a:xfrm>
            <a:off x="5143504" y="3929066"/>
            <a:ext cx="26813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643306" y="1428736"/>
            <a:ext cx="4572032" cy="1857388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стойка ноги врозь, движение тазом в стороны 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стойка круговые движения коленных суставах вправо и влево. (6-8 раз)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ДОУ №5\Downloads\img10 (3).jpg"/>
          <p:cNvPicPr/>
          <p:nvPr/>
        </p:nvPicPr>
        <p:blipFill>
          <a:blip r:embed="rId3"/>
          <a:srcRect l="25781" t="25000" r="28654" b="20625"/>
          <a:stretch>
            <a:fillRect/>
          </a:stretch>
        </p:blipFill>
        <p:spPr bwMode="auto">
          <a:xfrm>
            <a:off x="500034" y="1571612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У №5\Downloads\img11 (1).jpg"/>
          <p:cNvPicPr/>
          <p:nvPr/>
        </p:nvPicPr>
        <p:blipFill>
          <a:blip r:embed="rId4"/>
          <a:srcRect l="71490" t="14205" r="4113" b="21591"/>
          <a:stretch>
            <a:fillRect/>
          </a:stretch>
        </p:blipFill>
        <p:spPr bwMode="auto">
          <a:xfrm>
            <a:off x="5857884" y="392906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14480" y="2571744"/>
            <a:ext cx="6500858" cy="2143140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лежа на спине согнувшись, глубокий наклон вперед(6-8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сед с опорой на руки сзади, прогнувшись перейди в упор лежа сзади. (6-8 раз)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ДОУ №5\Downloads\img8 (3).jpg"/>
          <p:cNvPicPr/>
          <p:nvPr/>
        </p:nvPicPr>
        <p:blipFill>
          <a:blip r:embed="rId3"/>
          <a:srcRect l="8696" t="33226" r="4831" b="39355"/>
          <a:stretch>
            <a:fillRect/>
          </a:stretch>
        </p:blipFill>
        <p:spPr bwMode="auto">
          <a:xfrm>
            <a:off x="2857488" y="785794"/>
            <a:ext cx="371477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У №5\Downloads\img10 (4).jpg"/>
          <p:cNvPicPr/>
          <p:nvPr/>
        </p:nvPicPr>
        <p:blipFill>
          <a:blip r:embed="rId4"/>
          <a:srcRect l="7570" t="43085" r="12351" b="29255"/>
          <a:stretch>
            <a:fillRect/>
          </a:stretch>
        </p:blipFill>
        <p:spPr bwMode="auto">
          <a:xfrm>
            <a:off x="2571736" y="5143512"/>
            <a:ext cx="34290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14480" y="2571744"/>
            <a:ext cx="6500858" cy="2143140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сед на пятках, перейди в упор лежа(6-8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ходьба на месте с высоким подниманием колен. Дыхание не задерживать. (6-8 раз)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ДОУ №5\Downloads\img9 (4).jpg"/>
          <p:cNvPicPr/>
          <p:nvPr/>
        </p:nvPicPr>
        <p:blipFill>
          <a:blip r:embed="rId3"/>
          <a:srcRect l="12434" t="39779" r="13788" b="35912"/>
          <a:stretch>
            <a:fillRect/>
          </a:stretch>
        </p:blipFill>
        <p:spPr bwMode="auto">
          <a:xfrm>
            <a:off x="2357422" y="928670"/>
            <a:ext cx="33575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У №5\Downloads\462797_8.jpeg"/>
          <p:cNvPicPr/>
          <p:nvPr/>
        </p:nvPicPr>
        <p:blipFill>
          <a:blip r:embed="rId4"/>
          <a:srcRect l="76339" b="36496"/>
          <a:stretch>
            <a:fillRect/>
          </a:stretch>
        </p:blipFill>
        <p:spPr bwMode="auto">
          <a:xfrm>
            <a:off x="3929058" y="4500570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107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Дистанционное обучение II неделя (11-17 марта 2024г.) II младшая группа длительность занятия 20 минут Физическая культура </vt:lpstr>
      <vt:lpstr>Уважаемые родители! Во время деятельности с ребёнком сделайте, пожалуйста, фотографии. Отправить фотографии можно в группу или лично вашему воспитателю. </vt:lpstr>
      <vt:lpstr>1. И.п. – Наклоны головой вправо и влево (5-6 раз) 2. И.п. – наклоны головой вперед и назад (5-6 раз)  </vt:lpstr>
      <vt:lpstr>1. И.п. – стойка ноги врозь, руками за головой. Наклоны вправо и влево(6-8 раз) 2. И.п. – стойка ноги врозь, наклон вперед, правой рукой коснуться носка левой ноги. Наклон вперед, левой рукой коснуться рукой носка правой ноги. </vt:lpstr>
      <vt:lpstr>1. И.п. – стойка ноги врозь, движение тазом в стороны (6-8 раз) 2. И.п. – стойка круговые движения коленных суставах вправо и влево. (6-8 раз)</vt:lpstr>
      <vt:lpstr>1. И.п. – лежа на спине согнувшись, глубокий наклон вперед(6-8 раз) 2. И.п. – сед с опорой на руки сзади, прогнувшись перейди в упор лежа сзади. (6-8 раз)</vt:lpstr>
      <vt:lpstr>1. И.п. – сед на пятках, перейди в упор лежа(6-8 раз) 2. И.п. – ходьба на месте с высоким подниманием колен. Дыхание не задерживать. (6-8 раз)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II неделя (4-10 марта 2024г.) II младшая группа длительность занятия 20 минут Физическая культура </dc:title>
  <dc:creator>ДОУ №5</dc:creator>
  <cp:lastModifiedBy>Пользователь Windows</cp:lastModifiedBy>
  <cp:revision>4</cp:revision>
  <dcterms:created xsi:type="dcterms:W3CDTF">2024-01-30T03:48:07Z</dcterms:created>
  <dcterms:modified xsi:type="dcterms:W3CDTF">2024-02-07T08:28:40Z</dcterms:modified>
</cp:coreProperties>
</file>