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  <p:sldId id="261" r:id="rId10"/>
    <p:sldId id="267" r:id="rId11"/>
    <p:sldId id="266" r:id="rId12"/>
    <p:sldId id="265" r:id="rId13"/>
    <p:sldId id="268" r:id="rId14"/>
    <p:sldId id="270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4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9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6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9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7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8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4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3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9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8A09-7A05-443B-81C0-51326A61A9E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9EFF-3B2B-4DA1-B6CC-BC6E93A2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2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№5 «Родничок»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 с. Сарыг-Сеп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Дистанционное обучение </a:t>
            </a:r>
            <a:r>
              <a:rPr lang="ru-RU" sz="400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/>
            </a:r>
            <a:br>
              <a:rPr lang="ru-RU" sz="400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sz="400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2</a:t>
            </a:r>
            <a:r>
              <a:rPr lang="ru-RU" sz="4000" b="1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неделя (с </a:t>
            </a:r>
            <a:r>
              <a:rPr lang="en-US" alt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11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 по </a:t>
            </a:r>
            <a:r>
              <a:rPr lang="en-US" alt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17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 марта</a:t>
            </a:r>
            <a:r>
              <a:rPr lang="ru-RU" sz="4000" i="1" u="sng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2024г.)</a:t>
            </a:r>
            <a:b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Тема недели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: «Весна всем красна»</a:t>
            </a:r>
            <a:b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Старшая группа</a:t>
            </a:r>
            <a:r>
              <a:rPr lang="ru-RU" sz="4000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длительность одного занятия 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25 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минут.</a:t>
            </a:r>
            <a:br>
              <a:rPr lang="ru-RU" sz="4000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> 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anose="03010101010201010101" charset="0"/>
                <a:cs typeface="Monotype Corsiva" panose="03010101010201010101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5589240"/>
            <a:ext cx="2448272" cy="9361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Шатохина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70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Конструирование «Грач» в технике оригами.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цветная бумага чёрного цвета, ножницы.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для родителей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прочитайте детям рассказ про птицу Грач.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ГРАЧ-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вестник весны. Он первая из перелетных птиц, которая после долгой зимы прилетает к нам с юга. Когда говорят «грачи прилетели»- это значит, что весна вступила в свои права. Грачи прилетают в начале марта, когда появляются первые проталины. Грачи гнездятся большими колониями (семьями). Для постройки они выбирают березовую рощу, липовый сад или парк. Устроившись в намеченном месте, грачи из года в год возвращаются сюда и их очень трудно отогнать. Гнездо у грачей большое и глубокое так, что от сидящей там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грачихи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виден только один хвост. Когда самка высиживает птенцов, самец заботится о ней, приносит ей корм. С того момента, когда во всех гнездах появляются птенцы, шум становится очень сильным. Родители без устали весь день непрерывно таскают корм. В июне молодые птенцы выбираются из гнезда и хорошо летают.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Собравшись в большие стаи грачи бродят всю весну, лето и большую часть осени по полям и лугам, уничтожая несметное количество разной мелкой твари, в том числе множество вредной, каковы например улитки, разные черви, жуки, гусеницы, куколки и личинки насекомых и мыши. Грачи освобождают деревья от прожорливых листоедов и не дают этим вредителям отложить яйца, из которых выходят личинки вредящие растениям и их корням.</a:t>
            </a:r>
          </a:p>
          <a:p>
            <a:pPr marL="0" indent="0" algn="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октябре грачи откочевывают собравшись громадными стаями. Несметные стаи этих птиц на осеннем перелете летят, растягиваясь на целые километры. Зимуют они в Туркмении, некоторые продвигаются еще дальше к югу в Африку и Индию.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Предложите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ребёнку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изготовить по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схеме Грача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apikpro.top/uploads/posts/2023-10/1697205748_papikpro-top-p-idei-origami-vorona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" y="1340768"/>
            <a:ext cx="894313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Такую композицию можно сделать из заготовок Грачей.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www.maam.ru/upload/blogs/detsad-242509-1585159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3056"/>
            <a:ext cx="8568952" cy="54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Лепка «Первоцветы»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пластилин, стека, доска для лепки, половина листа цветного картона, салфетки.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Закреплять умение детей работать с пластилином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Загадайте ребёнку загадку: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Тает снежок,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Ожил лужок,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прибывает,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бывает?(весной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Расскажите, что ранней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весной на открытых местах, на проталинках, где снег успел растаять, появляются первые цветы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Загадайте загадку: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Первый вылез из темницы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проталинке,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Хоть и маленький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(Подснежник)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Выполнение работы пошагово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Сначала сделаем стебельки, возьмем маленький кусок зеленого пластилина и  скатаем тонкий длинный жгутик. Нам нужно три стебелька.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 пластилин зеленого цвета, отрежем стекой кусочек, и скатаем толстую колбаску, потом немного расплющим ее пальцами и у нас получится листок. Теперь сделаем второй листочек.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цветка сначала скатаем шарик зелёного цвета и закрепим его, чуть сплющив, на конце стебля, получится серединка цветка, то есть, часть растения, которая называется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чашилистиком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соединяет цветок и стебель.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приступим к лепке лепестков. Возьмем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пластилин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отрежем маленький кусочек, скатываем шарик, немного расплющиваем между пальцами, вот и получился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лепесток. Теперь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начнем складывать наш подснежник на картоне. Сначала прилепим стебельки, они должны расти из одной точки. Приделаем листики к стебелькам. Пришло время самих цветочков. Скрепим три лепестка к стебельку.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подснежники будут радовать нас целый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lorinarta.ru/wp-content/uploads/2019/05/21U1fg1wIw3kI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1" y="105916"/>
            <a:ext cx="8861557" cy="66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Выполняйте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задания с ребёнком с удовольствием и хорошим настроением!!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charset="0"/>
                <a:cs typeface="Monotype Corsiva" panose="03010101010201010101" charset="0"/>
              </a:rPr>
              <a:t>Уважаемые родители!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charset="0"/>
                <a:cs typeface="Monotype Corsiva" panose="03010101010201010101" charset="0"/>
              </a:rPr>
              <a:t>Во 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charset="0"/>
                <a:cs typeface="Monotype Corsiva" panose="03010101010201010101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charset="0"/>
                <a:cs typeface="Monotype Corsiva" panose="03010101010201010101" charset="0"/>
              </a:rPr>
              <a:t>Отправить фотографии можно в группу или лично вашему воспитателю.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5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113"/>
            <a:ext cx="9151938" cy="683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Развитие речи «Вес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а-красна»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закрепить в сознании детей признаки весны, сезонные изменения я природе, связанные с этим периодом.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для родителей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рассмотрите с ребенок картину, расположенную на 4 слайде. Пусть ребёнок постарается описать происходящее на картине, составить рассказ. Помогите ему в этом, задавая наводящие вопросы: какое время года наступило? Какие изменения начали происходить в природе? Чем занимается мальчик, девочка? И так далее.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Сыграйте в игру  на развитие речи «Какой? Какая? Какое»: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бросая  мячик ребёнку задаёте вопрос: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-весна какая? (теплая, солнечная, яркая, долгожданная)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-солнышко какое? (теплое, желтое, радостное)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-небо какое? (голубое, пасмурное, яркое, солнечное, облачное)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деревья какие? (молодые, цветущие, зеленые)- одежда весной какая? - погода весной какая?- травка весной какая?- цветы весной какие?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настроение весной какое?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Попросите ребёнка рассказать, какие признаки весны он знает.</a:t>
            </a:r>
          </a:p>
          <a:p>
            <a:pPr marL="0" indent="0"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Предполагаемые ответы :- Солнце стало ярче и дольше светить;- На улице стало теплее, пропал мороз;- Снег растаял, появляется капель, проталины;- Прилетают птицы из теплых стран;- Появляются почки на деревьях;- Появляется первая трава.) Обязательно повторите                   месяцы весны.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584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etskie-stihi.ru/wp-content/uploads/2023/03/1671800692_kartinkin-net-p-syuzhetnie-kartinki-vremena-goda-oboi-22-1-2048x1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" y="14310"/>
            <a:ext cx="9121821" cy="68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ФЭМП(математика) Занятие №27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рабочие тетради, цветные карандаши.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Задание для родителей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учить ребёнка решать задачи, отгадывать загадки, повторить порядковый счёт. Закрепить ориентировку во времени: дни недели, времена года.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Выполнить задания в рабочей тетради Колесникова Е.В к занятию №27.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к первому заданию: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боюсь, боюсь волка и кукушки.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боюсь, боюсь жабы и лягушки.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Поглядите как дрожат ушки на макушке.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боюсь, боюсь муравья и мушки.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ужа, и ежа, и чижа, и стрижа.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Задайте вопросы: кого испугался зайка  вторым? На каком по счёту месте находится волк? Раскрась его. Кто на 8 по счёту месте? Обведи его. Сколько птиц, насекомых и зверей боится зайка?  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Ига с мячом.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Бросаете ребёнку мяч и задаёте вопрос, ребёнок возвращает вам мяч отвечая на него.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Какой сегодня день недели?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2.Какое сейчас время года?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3.Сколько частей в сутках?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Какой день недели будет завтра?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Какой день недели был вчера?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Рисование «Птицы прилетели, весну принесли»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 бумаги А4, цветные карандаши либо фломастеры.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Рассмотрите картину на 8 слайде «Грачи прилетели». Расскажите ребёнку, что с приходом весны в наш край возвращаются перелетные птицы, что они начинают вить гнёзда, обустраивать себе домики (скворечники). Прочтите ребёнку стихотворение: </a:t>
            </a:r>
          </a:p>
          <a:p>
            <a:pPr marL="0" indent="0"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Возвращаются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певцы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полуденных лучей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Побежал с горы ручей,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подснежник маленький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Вырос на проталинке.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Возвращаются скворцы –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Работяги и певцы,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Воробьи у лужицы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Шумной стайкой кружатся.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малиновка и дрозд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Занялись устройством гнёзд: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Носят, носят в домики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Птицы по соломинке.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(Г.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Нарисуйте с ребёнком рисунок про перелетных птиц, опираясь на рисунок на 9 слайде.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66.userapi.com/impg/8tUv_gG55Jx3bJ3MmsHjWate3BRReLD2XTbhTw/mGcmQJGTaLI.jpg?size=1194x851&amp;quality=96&amp;sign=5c97dd5cc27d0f97aeaf5e3d8de365d3&amp;c_uniq_tag=uiDkU-NOGiJJHCTT_FjZTRFkfebvaJT5Za3cYYJYuGY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1"/>
            <a:ext cx="9143999" cy="68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abavnikplus.ru/wp-content/uploads/d/4/e/d4ed9a5369de893ebb2a6a65f0d565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" y="14311"/>
            <a:ext cx="9148655" cy="68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46.userapi.com/impf/A5muCJfGfyP45tlSGg1pP449WksAP9DXVTlybQ/B8FykONdUZ0.jpg?size=604x498&amp;quality=96&amp;sign=d01e79b65e22661102a1884ca0f43ce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6328" cy="68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381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МБДОУ д/с №5 «Родничок»  комбинированного вида с. Сарыг-Сеп  Дистанционное обучение  2 неделя (с 11 по 17 марта 2024г.) Тема недели: «Весна всем красна» Старшая группа длительность одного занятия 25 минут.    </vt:lpstr>
      <vt:lpstr>Презентация PowerPoint</vt:lpstr>
      <vt:lpstr>Развитие речи «Весна-красна» </vt:lpstr>
      <vt:lpstr>Презентация PowerPoint</vt:lpstr>
      <vt:lpstr>ФЭМП(математика) Занятие №27</vt:lpstr>
      <vt:lpstr>Ига с мячом.</vt:lpstr>
      <vt:lpstr>Рисование «Птицы прилетели, весну принесли» </vt:lpstr>
      <vt:lpstr>Презентация PowerPoint</vt:lpstr>
      <vt:lpstr>Презентация PowerPoint</vt:lpstr>
      <vt:lpstr>Конструирование «Грач» в технике оригами.</vt:lpstr>
      <vt:lpstr>Предложите ребёнку изготовить по схеме Грача</vt:lpstr>
      <vt:lpstr>Такую композицию можно сделать из заготовок Грачей.</vt:lpstr>
      <vt:lpstr>Лепка «Первоцветы»</vt:lpstr>
      <vt:lpstr>Выполнение работы пошагово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1 неделя (с 11 по 17 марта 2024г.) Тема недели: «Весна всем красна» Старшая группа длительность одного занятия 20 минут.</dc:title>
  <dc:creator>Пользователь Windows</dc:creator>
  <cp:lastModifiedBy>Ирина</cp:lastModifiedBy>
  <cp:revision>12</cp:revision>
  <dcterms:created xsi:type="dcterms:W3CDTF">2024-03-05T18:34:48Z</dcterms:created>
  <dcterms:modified xsi:type="dcterms:W3CDTF">2024-03-11T04:11:34Z</dcterms:modified>
</cp:coreProperties>
</file>