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5" r:id="rId6"/>
    <p:sldId id="25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5040559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МБДОУ д/с №5 «Родничок»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>
                <a:latin typeface="Times New Roman" pitchFamily="18" charset="0"/>
                <a:cs typeface="Times New Roman" pitchFamily="18" charset="0"/>
              </a:rPr>
            </a:b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неделя (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марта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2024г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подготовительная к школе группа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длительность занятия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30 минут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941168"/>
            <a:ext cx="8064896" cy="1008112"/>
          </a:xfrm>
        </p:spPr>
        <p:txBody>
          <a:bodyPr>
            <a:normAutofit fontScale="32500" lnSpcReduction="20000"/>
          </a:bodyPr>
          <a:lstStyle/>
          <a:p>
            <a:pPr algn="r"/>
            <a:endParaRPr lang="ru-RU" sz="2400" b="1" dirty="0" smtClean="0"/>
          </a:p>
          <a:p>
            <a:pPr algn="r"/>
            <a:endParaRPr lang="ru-RU" sz="2400" b="1" dirty="0"/>
          </a:p>
          <a:p>
            <a:pPr algn="r"/>
            <a:endParaRPr lang="ru-RU" sz="2400" b="1" dirty="0" smtClean="0"/>
          </a:p>
          <a:p>
            <a:pPr algn="r"/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воспитатели</a:t>
            </a:r>
            <a:r>
              <a:rPr lang="ru-RU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Акатьева Л.П.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99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mar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время деятельности с ребёнком сделайте,  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marL="0" indent="0"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38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8958"/>
          </a:xfrm>
        </p:spPr>
        <p:txBody>
          <a:bodyPr>
            <a:normAutofit/>
          </a:bodyPr>
          <a:lstStyle/>
          <a:p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sz="31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496" y="980728"/>
            <a:ext cx="8229600" cy="576064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sz="3100" b="1" dirty="0" smtClean="0">
                <a:latin typeface="Times New Roman" panose="02020603050405020304" pitchFamily="18" charset="0"/>
                <a:cs typeface="Times New Roman" pitchFamily="18" charset="0"/>
              </a:rPr>
              <a:t>Задание 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родителей:</a:t>
            </a:r>
          </a:p>
          <a:p>
            <a:pPr marL="0" indent="0">
              <a:buNone/>
            </a:pP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Число 19,состав числа из двух меньших чисел, величина, логическая задача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«знакомимся с образованием числа 19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1.Задание и вопрос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ребенку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Напишите, сколько палочек слева(10.)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Напишите,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сколько палочек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справа (9)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всего палочек?(19)</a:t>
            </a:r>
          </a:p>
          <a:p>
            <a:pPr marL="0" indent="0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Напишите, как получилось число 19(10+9=19)</a:t>
            </a:r>
          </a:p>
          <a:p>
            <a:pPr marL="0" indent="0">
              <a:buNone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2.Пишем число 19</a:t>
            </a:r>
          </a:p>
          <a:p>
            <a:pPr marL="0" indent="0">
              <a:buNone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3.Игровое задание "Считай и записывай»</a:t>
            </a:r>
          </a:p>
          <a:p>
            <a:pPr marL="0" indent="0">
              <a:buNone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в кружки мальчику с номером1,скольков первом прямоугольнике фигур-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треугольниов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квадратов.</a:t>
            </a:r>
          </a:p>
          <a:p>
            <a:pPr marL="0" indent="0">
              <a:buNone/>
            </a:pP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в кружки мальчику с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номером2 ,сколько  во втором 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прямоугольнике фигур-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треугольниов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квадратов.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в кружки мальчику с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номером3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,сколько 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третьем 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прямоугольнике фигур-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треугольниов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квадратов.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в кружки мальчику с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номером4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,сколько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четвертом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прямоугольнике фигур-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треугольниов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квадратов.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44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4104456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геометрических фигур в каждом треугольнике (10)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Уточнить, что количество треугольников и квадратов в каждом прямоугольнике разное, а геометрических фигур в каждом прямоугольнике-одинаковое.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4.Дорисуй ниточки шарикам.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5.Логическая задача "Скольким утятам подарил ёжик  сапожки?»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Загадка: Подарил утятам ёжик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восемь кожаных сапожек.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Кто ответит из ребят, 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Сколько было всех утят?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и вопрос.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Обвести утят, которым хватит 8 сапожек.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обвели утят и почему?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771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Лепка</a:t>
            </a:r>
            <a:endParaRPr lang="ru-RU" dirty="0"/>
          </a:p>
        </p:txBody>
      </p:sp>
      <p:sp>
        <p:nvSpPr>
          <p:cNvPr id="3" name="AutoShape 2" descr="C:\Users\172115\Desktop\i (1)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392" y="1340768"/>
            <a:ext cx="7859216" cy="502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873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504056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5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из сказки «По щучьему велению»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Материал: пластилин ,стеки, доска для лепки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для родителей: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Рассмотрите с ребенком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картинки к сказке «По щучьему велению»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Прочитайте сказку ребёнку.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Отобрать некоторые сценки, которые можно передать в  лепке.</a:t>
            </a:r>
          </a:p>
          <a:p>
            <a:pPr marL="0" indent="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7200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564904"/>
            <a:ext cx="2592288" cy="230425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9174" y="4293096"/>
            <a:ext cx="2125314" cy="227877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852936"/>
            <a:ext cx="3779342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5438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10277</TotalTime>
  <Words>223</Words>
  <Application>Microsoft Office PowerPoint</Application>
  <PresentationFormat>Экран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МБДОУ д/с №5 «Родничок»  комбинированного вида с. Сарыг-Сеп  Дистанционное обучение   2 неделя (с 11 по 17 марта 2024г.) подготовительная к школе группа длительность занятия 30 минут   </vt:lpstr>
      <vt:lpstr>Презентация PowerPoint</vt:lpstr>
      <vt:lpstr>Математика</vt:lpstr>
      <vt:lpstr>Сколько геометрических фигур в каждом треугольнике (10) Уточнить, что количество треугольников и квадратов в каждом прямоугольнике разное, а геометрических фигур в каждом прямоугольнике-одинаковое. 4.Дорисуй ниточки шарикам. 5.Логическая задача "Скольким утятам подарил ёжик  сапожки?» Загадка: Подарил утятам ёжик                 восемь кожаных сапожек.                 Кто ответит из ребят,                  Сколько было всех утят? Задание и вопрос. Обвести утят, которым хватит 8 сапожек. Сколько обвели утят и почему?  </vt:lpstr>
      <vt:lpstr>Лепка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 комбинированного вида с. Сарыг-Сеп  Дистанционное обучение  МЕСЯЦ 1 неделя (с ____ по ____ _______ 2024г.) ____________________________группа длительность занятия ___минут   </dc:title>
  <dc:creator>Ирина</dc:creator>
  <cp:lastModifiedBy>Ирина</cp:lastModifiedBy>
  <cp:revision>38</cp:revision>
  <dcterms:created xsi:type="dcterms:W3CDTF">2024-01-22T02:50:20Z</dcterms:created>
  <dcterms:modified xsi:type="dcterms:W3CDTF">2024-02-28T08:24:22Z</dcterms:modified>
</cp:coreProperties>
</file>