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63" r:id="rId3"/>
    <p:sldId id="264" r:id="rId4"/>
    <p:sldId id="256" r:id="rId5"/>
    <p:sldId id="261" r:id="rId6"/>
    <p:sldId id="265" r:id="rId7"/>
    <p:sldId id="260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635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37" d="100"/>
          <a:sy n="37" d="100"/>
        </p:scale>
        <p:origin x="42" y="7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CE05A0B3-4EEF-462E-A74E-CFF6D205AA03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1069-ACB5-4760-826F-F097F910EF11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7221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5A0B3-4EEF-462E-A74E-CFF6D205AA03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1069-ACB5-4760-826F-F097F910EF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5037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5A0B3-4EEF-462E-A74E-CFF6D205AA03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1069-ACB5-4760-826F-F097F910EF11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5555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5A0B3-4EEF-462E-A74E-CFF6D205AA03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1069-ACB5-4760-826F-F097F910EF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71138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5A0B3-4EEF-462E-A74E-CFF6D205AA03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1069-ACB5-4760-826F-F097F910EF11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4531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5A0B3-4EEF-462E-A74E-CFF6D205AA03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1069-ACB5-4760-826F-F097F910EF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0270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5A0B3-4EEF-462E-A74E-CFF6D205AA03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1069-ACB5-4760-826F-F097F910EF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4929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5A0B3-4EEF-462E-A74E-CFF6D205AA03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1069-ACB5-4760-826F-F097F910EF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25461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5A0B3-4EEF-462E-A74E-CFF6D205AA03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1069-ACB5-4760-826F-F097F910EF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8244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5A0B3-4EEF-462E-A74E-CFF6D205AA03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1069-ACB5-4760-826F-F097F910EF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0689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5A0B3-4EEF-462E-A74E-CFF6D205AA03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1069-ACB5-4760-826F-F097F910EF11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4982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E05A0B3-4EEF-462E-A74E-CFF6D205AA03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0891069-ACB5-4760-826F-F097F910EF11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5058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TnhzLqderSw" TargetMode="External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18944" y="450223"/>
            <a:ext cx="7754112" cy="1499616"/>
          </a:xfrm>
        </p:spPr>
        <p:txBody>
          <a:bodyPr/>
          <a:lstStyle/>
          <a:p>
            <a:pPr algn="ctr"/>
            <a:r>
              <a:rPr lang="ru-RU" sz="2400" cap="none" spc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МБДОУ  д/с №5 «Родничок» комбинированного вида </a:t>
            </a:r>
            <a:r>
              <a:rPr lang="ru-RU" sz="2400" cap="none" spc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с.Сарыг-Сеп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048000" y="2628662"/>
            <a:ext cx="6096000" cy="2703304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 defTabSz="457200">
              <a:spcBef>
                <a:spcPts val="1000"/>
              </a:spcBef>
              <a:buClr>
                <a:srgbClr val="FBE5D5">
                  <a:lumMod val="40000"/>
                  <a:lumOff val="60000"/>
                </a:srgbClr>
              </a:buClr>
              <a:buSzPct val="80000"/>
            </a:pP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Дистанционное обучение</a:t>
            </a:r>
          </a:p>
          <a:p>
            <a:pPr lvl="0" algn="ctr" defTabSz="457200">
              <a:spcBef>
                <a:spcPts val="1000"/>
              </a:spcBef>
              <a:buClr>
                <a:srgbClr val="FBE5D5">
                  <a:lumMod val="40000"/>
                  <a:lumOff val="60000"/>
                </a:srgbClr>
              </a:buClr>
              <a:buSzPct val="80000"/>
            </a:pP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неделя (с </a:t>
            </a: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 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 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марта 2024 г</a:t>
            </a: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  <a:endParaRPr lang="ru-RU" sz="2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 defTabSz="457200">
              <a:spcBef>
                <a:spcPts val="1000"/>
              </a:spcBef>
              <a:buClr>
                <a:srgbClr val="FBE5D5">
                  <a:lumMod val="40000"/>
                  <a:lumOff val="60000"/>
                </a:srgbClr>
              </a:buClr>
              <a:buSzPct val="80000"/>
            </a:pPr>
            <a:endParaRPr lang="ru-RU" sz="2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 defTabSz="457200">
              <a:spcBef>
                <a:spcPts val="1000"/>
              </a:spcBef>
              <a:buClr>
                <a:srgbClr val="FBE5D5">
                  <a:lumMod val="40000"/>
                  <a:lumOff val="60000"/>
                </a:srgbClr>
              </a:buClr>
              <a:buSzPct val="80000"/>
            </a:pPr>
            <a:endParaRPr lang="ru-RU" sz="2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 defTabSz="457200">
              <a:spcBef>
                <a:spcPts val="1000"/>
              </a:spcBef>
              <a:buClr>
                <a:srgbClr val="FBE5D5">
                  <a:lumMod val="40000"/>
                  <a:lumOff val="60000"/>
                </a:srgbClr>
              </a:buClr>
              <a:buSzPct val="80000"/>
            </a:pPr>
            <a:endParaRPr lang="ru-RU" sz="2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r" defTabSz="457200">
              <a:spcBef>
                <a:spcPts val="1000"/>
              </a:spcBef>
              <a:buClr>
                <a:srgbClr val="FBE5D5">
                  <a:lumMod val="40000"/>
                  <a:lumOff val="60000"/>
                </a:srgbClr>
              </a:buClr>
              <a:buSzPct val="80000"/>
            </a:pP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Педагог: </a:t>
            </a:r>
            <a:r>
              <a:rPr lang="ru-RU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Аракчаа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А.Д.</a:t>
            </a:r>
          </a:p>
        </p:txBody>
      </p:sp>
    </p:spTree>
    <p:extLst>
      <p:ext uri="{BB962C8B-B14F-4D97-AF65-F5344CB8AC3E}">
        <p14:creationId xmlns:p14="http://schemas.microsoft.com/office/powerpoint/2010/main" val="1387916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1" cy="685800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44852" y="790956"/>
            <a:ext cx="7702296" cy="1499616"/>
          </a:xfrm>
        </p:spPr>
        <p:txBody>
          <a:bodyPr/>
          <a:lstStyle/>
          <a:p>
            <a:pPr algn="ctr"/>
            <a:r>
              <a:rPr lang="ru-RU" sz="4200" cap="none" spc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Уважаемые родители!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048000" y="2290572"/>
            <a:ext cx="6096000" cy="3243965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lang="ru-RU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Во время деятельности с ребёнком сделайте,  </a:t>
            </a:r>
          </a:p>
          <a:p>
            <a:pPr lvl="0" algn="ctr">
              <a:spcBef>
                <a:spcPct val="20000"/>
              </a:spcBef>
            </a:pPr>
            <a:r>
              <a:rPr lang="ru-RU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пожалуйста, фотографии. </a:t>
            </a:r>
          </a:p>
          <a:p>
            <a:pPr lvl="0" algn="ctr">
              <a:spcBef>
                <a:spcPct val="20000"/>
              </a:spcBef>
            </a:pPr>
            <a:r>
              <a:rPr lang="ru-RU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Отправить фотографии можно в группу или лично вашему воспитателю.</a:t>
            </a:r>
          </a:p>
        </p:txBody>
      </p:sp>
    </p:spTree>
    <p:extLst>
      <p:ext uri="{BB962C8B-B14F-4D97-AF65-F5344CB8AC3E}">
        <p14:creationId xmlns:p14="http://schemas.microsoft.com/office/powerpoint/2010/main" val="22502060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1" cy="685800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344168" y="2424388"/>
            <a:ext cx="9079992" cy="23237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defTabSz="457200">
              <a:spcBef>
                <a:spcPts val="1000"/>
              </a:spcBef>
              <a:buClr>
                <a:srgbClr val="FBE5D5">
                  <a:lumMod val="40000"/>
                  <a:lumOff val="60000"/>
                </a:srgbClr>
              </a:buClr>
              <a:buSzPct val="80000"/>
            </a:pP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для родителей: Рассмотрите с ребенком картинки,</a:t>
            </a:r>
          </a:p>
          <a:p>
            <a:pPr lvl="0" algn="just" defTabSz="457200">
              <a:spcBef>
                <a:spcPts val="1000"/>
              </a:spcBef>
              <a:buClr>
                <a:srgbClr val="FBE5D5">
                  <a:lumMod val="40000"/>
                  <a:lumOff val="60000"/>
                </a:srgbClr>
              </a:buClr>
              <a:buSzPct val="80000"/>
            </a:pP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прочитайте описание на русском, а затем на английском языках. </a:t>
            </a:r>
          </a:p>
          <a:p>
            <a:pPr lvl="0" algn="just" defTabSz="457200">
              <a:spcBef>
                <a:spcPts val="1000"/>
              </a:spcBef>
              <a:buClr>
                <a:srgbClr val="FBE5D5">
                  <a:lumMod val="40000"/>
                  <a:lumOff val="60000"/>
                </a:srgbClr>
              </a:buClr>
              <a:buSzPct val="80000"/>
            </a:pPr>
            <a:endParaRPr lang="ru-RU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defTabSz="457200">
              <a:spcBef>
                <a:spcPts val="1000"/>
              </a:spcBef>
              <a:buClr>
                <a:srgbClr val="FBE5D5">
                  <a:lumMod val="40000"/>
                  <a:lumOff val="60000"/>
                </a:srgbClr>
              </a:buClr>
              <a:buSzPct val="80000"/>
            </a:pP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последнем слайде перейдите по ссылке и включите видеоматериал. </a:t>
            </a:r>
          </a:p>
        </p:txBody>
      </p:sp>
    </p:spTree>
    <p:extLst>
      <p:ext uri="{BB962C8B-B14F-4D97-AF65-F5344CB8AC3E}">
        <p14:creationId xmlns:p14="http://schemas.microsoft.com/office/powerpoint/2010/main" val="495337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 rot="21349974">
            <a:off x="905776" y="526014"/>
            <a:ext cx="6460430" cy="1635206"/>
          </a:xfrm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pPr algn="ctr"/>
            <a:r>
              <a:rPr lang="en-US" sz="8800" b="1" spc="60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Fruits</a:t>
            </a:r>
            <a:r>
              <a:rPr lang="en-US" sz="6600" b="1" spc="60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6600" b="1" spc="60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200" b="1" spc="60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[</a:t>
            </a:r>
            <a:r>
              <a:rPr lang="ru-RU" sz="3200" b="1" cap="none" spc="600" dirty="0" err="1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фрУтс</a:t>
            </a:r>
            <a:r>
              <a:rPr lang="en-US" sz="3200" b="1" spc="60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]</a:t>
            </a:r>
            <a:endParaRPr lang="ru-RU" sz="3200" b="1" spc="6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rot="565172">
            <a:off x="7972327" y="612096"/>
            <a:ext cx="3200400" cy="1463040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ru-RU" sz="5400" b="1" spc="60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ФРУКТЫ</a:t>
            </a:r>
            <a:endParaRPr lang="ru-RU" sz="5400" b="1" spc="6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17177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05015" y="0"/>
            <a:ext cx="6186985" cy="685800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100763" cy="6858000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19438" y="3314700"/>
            <a:ext cx="2981325" cy="35433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080681" y="2945368"/>
            <a:ext cx="15694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лЭмэн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21478" y="2945368"/>
            <a:ext cx="12010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Эпл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75814" y="6488668"/>
            <a:ext cx="13511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грЭйпс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20571" y="6488668"/>
            <a:ext cx="10713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пИч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910659" y="6488668"/>
            <a:ext cx="1518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Ориндж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066574" y="6488668"/>
            <a:ext cx="1355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пАйнэпл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22023" y="2945368"/>
            <a:ext cx="1275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банАнэ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816151" y="2945368"/>
            <a:ext cx="18560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вОдэрмэлэн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2877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1337481" y="968991"/>
            <a:ext cx="111229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spc="300" dirty="0" smtClean="0">
                <a:solidFill>
                  <a:srgbClr val="46359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Расскажите о том, что вам нравится и не нравится</a:t>
            </a:r>
            <a:endParaRPr lang="ru-RU" sz="2400" b="1" i="1" spc="300" dirty="0">
              <a:solidFill>
                <a:srgbClr val="46359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418161" y="3244334"/>
            <a:ext cx="23337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(нравится)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418161" y="5227093"/>
            <a:ext cx="18970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(не нравится)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41333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485632" cy="477316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15200" y="0"/>
            <a:ext cx="4876800" cy="4773169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Переходи по ссылке </a:t>
            </a:r>
            <a:br>
              <a:rPr lang="ru-RU" sz="4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40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8744" y="5018025"/>
            <a:ext cx="11573256" cy="1164335"/>
          </a:xfrm>
        </p:spPr>
        <p:txBody>
          <a:bodyPr>
            <a:noAutofit/>
          </a:bodyPr>
          <a:lstStyle/>
          <a:p>
            <a:pPr algn="ctr"/>
            <a:r>
              <a:rPr lang="en-US" sz="6000" dirty="0" smtClean="0">
                <a:hlinkClick r:id="rId3"/>
              </a:rPr>
              <a:t>https://youtu.be/TnhzLqderSw</a:t>
            </a:r>
            <a:endParaRPr lang="ru-RU" sz="6000" dirty="0"/>
          </a:p>
        </p:txBody>
      </p:sp>
      <p:sp>
        <p:nvSpPr>
          <p:cNvPr id="5" name="Стрелка вниз 4"/>
          <p:cNvSpPr/>
          <p:nvPr/>
        </p:nvSpPr>
        <p:spPr>
          <a:xfrm>
            <a:off x="9316871" y="3521122"/>
            <a:ext cx="873457" cy="1252047"/>
          </a:xfrm>
          <a:prstGeom prst="downArrow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4130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нтеграл">
  <a:themeElements>
    <a:clrScheme name="Интеграл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Интеграл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Интеграл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99</TotalTime>
  <Words>131</Words>
  <Application>Microsoft Office PowerPoint</Application>
  <PresentationFormat>Широкоэкранный</PresentationFormat>
  <Paragraphs>30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Calibri</vt:lpstr>
      <vt:lpstr>Times New Roman</vt:lpstr>
      <vt:lpstr>Tw Cen MT</vt:lpstr>
      <vt:lpstr>Tw Cen MT Condensed</vt:lpstr>
      <vt:lpstr>Wingdings 3</vt:lpstr>
      <vt:lpstr>Интеграл</vt:lpstr>
      <vt:lpstr>МБДОУ  д/с №5 «Родничок» комбинированного вида с.Сарыг-Сеп</vt:lpstr>
      <vt:lpstr>Уважаемые родители!</vt:lpstr>
      <vt:lpstr>Презентация PowerPoint</vt:lpstr>
      <vt:lpstr>Fruits [фрУтс]</vt:lpstr>
      <vt:lpstr>Презентация PowerPoint</vt:lpstr>
      <vt:lpstr>Презентация PowerPoint</vt:lpstr>
      <vt:lpstr>Переходи по ссылке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Fruits [фрУтс]</dc:title>
  <dc:creator>1169764</dc:creator>
  <cp:lastModifiedBy>1169764</cp:lastModifiedBy>
  <cp:revision>18</cp:revision>
  <dcterms:created xsi:type="dcterms:W3CDTF">2024-01-25T06:52:15Z</dcterms:created>
  <dcterms:modified xsi:type="dcterms:W3CDTF">2024-02-28T13:57:15Z</dcterms:modified>
</cp:coreProperties>
</file>