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44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4" r:id="rId8"/>
    <p:sldId id="266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53" autoAdjust="0"/>
    <p:restoredTop sz="94662" autoAdjust="0"/>
  </p:normalViewPr>
  <p:slideViewPr>
    <p:cSldViewPr>
      <p:cViewPr varScale="1">
        <p:scale>
          <a:sx n="83" d="100"/>
          <a:sy n="83" d="100"/>
        </p:scale>
        <p:origin x="-1411" y="-67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оугольный треугольник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grpSp>
        <p:nvGrpSpPr>
          <p:cNvPr id="2" name="Группа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Полилиния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Полилиния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Полилиния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Прямая соединительная линия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Заголовок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Нашивка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Нашивка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Заголовок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Полилиния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Прямоугольный треугольник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Прямая соединительная линия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Нашивка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Нашивка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Полилиния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Полилиния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Прямоугольный треугольник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Прямая соединительная линия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B4C71EC6-210F-42DE-9C53-41977AD35B3D}" type="datetimeFigureOut">
              <a:rPr lang="ru-RU" smtClean="0"/>
              <a:t>28.02.2024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64008" indent="0" algn="ctr">
              <a:buNone/>
            </a:pPr>
            <a:r>
              <a:rPr lang="ru-RU" sz="3600" dirty="0" err="1" smtClean="0">
                <a:solidFill>
                  <a:srgbClr val="FFC000"/>
                </a:solidFill>
              </a:rPr>
              <a:t>Ырактан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өөренир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арга</a:t>
            </a:r>
            <a:r>
              <a:rPr lang="ru-RU" sz="3600" dirty="0" smtClean="0">
                <a:solidFill>
                  <a:srgbClr val="FFC000"/>
                </a:solidFill>
              </a:rPr>
              <a:t>-биле </a:t>
            </a:r>
            <a:r>
              <a:rPr lang="ru-RU" sz="3600" dirty="0" err="1" smtClean="0">
                <a:solidFill>
                  <a:srgbClr val="FFC000"/>
                </a:solidFill>
              </a:rPr>
              <a:t>өөредилгениң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err="1" smtClean="0">
                <a:solidFill>
                  <a:srgbClr val="FFC000"/>
                </a:solidFill>
              </a:rPr>
              <a:t>темазы</a:t>
            </a:r>
            <a:r>
              <a:rPr lang="ru-RU" sz="3600" dirty="0" smtClean="0">
                <a:solidFill>
                  <a:srgbClr val="FFC000"/>
                </a:solidFill>
              </a:rPr>
              <a:t> </a:t>
            </a:r>
            <a:r>
              <a:rPr lang="ru-RU" sz="3600" dirty="0" smtClean="0">
                <a:solidFill>
                  <a:srgbClr val="002060"/>
                </a:solidFill>
              </a:rPr>
              <a:t>«Час»</a:t>
            </a:r>
          </a:p>
          <a:p>
            <a:pPr marL="64008" indent="0" algn="ctr">
              <a:buNone/>
            </a:pPr>
            <a:endParaRPr lang="ru-RU" dirty="0" smtClean="0">
              <a:solidFill>
                <a:srgbClr val="002060"/>
              </a:solidFill>
            </a:endParaRPr>
          </a:p>
          <a:p>
            <a:pPr marL="64008" indent="0" algn="ctr">
              <a:buNone/>
            </a:pPr>
            <a:r>
              <a:rPr lang="ru-RU" dirty="0" err="1" smtClean="0">
                <a:solidFill>
                  <a:srgbClr val="0070C0"/>
                </a:solidFill>
              </a:rPr>
              <a:t>Ортумак</a:t>
            </a:r>
            <a:r>
              <a:rPr lang="ru-RU" dirty="0" smtClean="0">
                <a:solidFill>
                  <a:srgbClr val="0070C0"/>
                </a:solidFill>
              </a:rPr>
              <a:t> </a:t>
            </a:r>
            <a:r>
              <a:rPr lang="ru-RU" dirty="0" err="1" smtClean="0">
                <a:solidFill>
                  <a:srgbClr val="0070C0"/>
                </a:solidFill>
              </a:rPr>
              <a:t>бөлүк</a:t>
            </a:r>
            <a:r>
              <a:rPr lang="ru-RU" dirty="0" smtClean="0">
                <a:solidFill>
                  <a:srgbClr val="0070C0"/>
                </a:solidFill>
              </a:rPr>
              <a:t> (4-5 </a:t>
            </a:r>
            <a:r>
              <a:rPr lang="ru-RU" dirty="0" err="1" smtClean="0">
                <a:solidFill>
                  <a:srgbClr val="0070C0"/>
                </a:solidFill>
              </a:rPr>
              <a:t>хар</a:t>
            </a:r>
            <a:r>
              <a:rPr lang="ru-RU" dirty="0" smtClean="0">
                <a:solidFill>
                  <a:srgbClr val="0070C0"/>
                </a:solidFill>
              </a:rPr>
              <a:t>)</a:t>
            </a:r>
          </a:p>
          <a:p>
            <a:pPr marL="64008" indent="0" algn="ctr">
              <a:buNone/>
            </a:pPr>
            <a:r>
              <a:rPr lang="kk-KZ" dirty="0" smtClean="0">
                <a:solidFill>
                  <a:srgbClr val="0070C0"/>
                </a:solidFill>
              </a:rPr>
              <a:t>Март 11-ден март 17-ге чедир</a:t>
            </a:r>
            <a:endParaRPr lang="kk-KZ" dirty="0" smtClean="0">
              <a:solidFill>
                <a:srgbClr val="0070C0"/>
              </a:solidFill>
            </a:endParaRPr>
          </a:p>
          <a:p>
            <a:pPr marL="64008" indent="0" algn="ctr">
              <a:buNone/>
            </a:pPr>
            <a:r>
              <a:rPr lang="kk-KZ" smtClean="0"/>
              <a:t>Кичээл 20 минут</a:t>
            </a:r>
            <a:endParaRPr lang="kk-KZ" dirty="0"/>
          </a:p>
          <a:p>
            <a:pPr marL="64008" indent="0" algn="ctr">
              <a:buNone/>
            </a:pPr>
            <a:endParaRPr lang="ru-RU" dirty="0" smtClean="0"/>
          </a:p>
          <a:p>
            <a:pPr marL="64008" indent="0" algn="r">
              <a:buNone/>
            </a:pPr>
            <a:r>
              <a:rPr lang="ru-RU" dirty="0" err="1" smtClean="0"/>
              <a:t>Кижизидикчи</a:t>
            </a:r>
            <a:r>
              <a:rPr lang="ru-RU" dirty="0" smtClean="0"/>
              <a:t> </a:t>
            </a:r>
            <a:r>
              <a:rPr lang="ru-RU" dirty="0" err="1" smtClean="0"/>
              <a:t>башкы</a:t>
            </a:r>
            <a:r>
              <a:rPr lang="ru-RU" dirty="0" smtClean="0"/>
              <a:t>: </a:t>
            </a:r>
            <a:r>
              <a:rPr lang="ru-RU" dirty="0" err="1" smtClean="0"/>
              <a:t>Дапыян</a:t>
            </a:r>
            <a:r>
              <a:rPr lang="ru-RU" dirty="0" smtClean="0"/>
              <a:t> З.В.</a:t>
            </a:r>
          </a:p>
          <a:p>
            <a:endParaRPr lang="ru-RU" dirty="0"/>
          </a:p>
          <a:p>
            <a:pPr marL="64008" indent="0" algn="ctr">
              <a:buNone/>
            </a:pPr>
            <a:r>
              <a:rPr lang="ru-RU" dirty="0" smtClean="0">
                <a:solidFill>
                  <a:srgbClr val="0070C0"/>
                </a:solidFill>
              </a:rPr>
              <a:t>Сарыг-Сеп, 2024чыл</a:t>
            </a:r>
            <a:endParaRPr lang="ru-RU" dirty="0">
              <a:solidFill>
                <a:srgbClr val="0070C0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936104"/>
          </a:xfrm>
        </p:spPr>
        <p:txBody>
          <a:bodyPr>
            <a:normAutofit fontScale="90000"/>
          </a:bodyPr>
          <a:lstStyle/>
          <a:p>
            <a:pPr lvl="0" algn="ctr">
              <a:spcBef>
                <a:spcPts val="0"/>
              </a:spcBef>
            </a:pP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Тыва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Республиканың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Каа-Хем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кожууннуң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Сарыг-Сеп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суурунуң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муниципалдыг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бюджеттен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хандырылгалыг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школа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назыны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четпээн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чаштарга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каттыштырган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хевириниң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5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дугаар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«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Дамырак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»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аттыг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</a:t>
            </a:r>
            <a:r>
              <a:rPr lang="ru-RU" sz="1800" b="0" dirty="0" err="1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уруглар</a:t>
            </a:r>
            <a: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  <a:t> сады</a:t>
            </a:r>
            <a:br>
              <a:rPr lang="ru-RU" sz="1800" b="0" dirty="0">
                <a:solidFill>
                  <a:srgbClr val="C00000"/>
                </a:solidFill>
                <a:effectLst/>
                <a:latin typeface="Calibri"/>
                <a:ea typeface="+mn-ea"/>
                <a:cs typeface="+mn-cs"/>
              </a:rPr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7607793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 algn="ctr">
              <a:buNone/>
            </a:pPr>
            <a:r>
              <a:rPr lang="kk-KZ" sz="36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Хүндүлүг ада-иелер!</a:t>
            </a:r>
          </a:p>
          <a:p>
            <a:pPr marL="109728" indent="0" algn="ctr">
              <a:buNone/>
            </a:pPr>
            <a:r>
              <a:rPr lang="kk-KZ" sz="3600" dirty="0" smtClean="0">
                <a:latin typeface="Times New Roman" pitchFamily="18" charset="0"/>
                <a:cs typeface="Times New Roman" pitchFamily="18" charset="0"/>
              </a:rPr>
              <a:t>У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ругларыңар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биле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өөренип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олургаш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чурукка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тырттырып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алырын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дилээр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дир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бис, база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бөлүүңерниң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вайбер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>
                <a:latin typeface="Times New Roman" pitchFamily="18" charset="0"/>
                <a:cs typeface="Times New Roman" pitchFamily="18" charset="0"/>
              </a:rPr>
              <a:t>бөлүүнче</a:t>
            </a:r>
            <a:r>
              <a:rPr lang="ru-RU" sz="3600" dirty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азы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болза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кижизидикчи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башкыңарның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хуу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арынынче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чортуп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бээриңерни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3600" dirty="0" err="1" smtClean="0">
                <a:latin typeface="Times New Roman" pitchFamily="18" charset="0"/>
                <a:cs typeface="Times New Roman" pitchFamily="18" charset="0"/>
              </a:rPr>
              <a:t>дилеп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> тур бис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25143444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556792"/>
            <a:ext cx="4320479" cy="4032448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860032" y="1481328"/>
            <a:ext cx="3826768" cy="5044016"/>
          </a:xfrm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109728" indent="0" algn="just">
              <a:buNone/>
            </a:pPr>
            <a:r>
              <a:rPr lang="ru-RU" dirty="0" smtClean="0"/>
              <a:t>Час </a:t>
            </a:r>
            <a:r>
              <a:rPr lang="ru-RU" dirty="0" err="1" smtClean="0"/>
              <a:t>дүшкен</a:t>
            </a:r>
            <a:r>
              <a:rPr lang="ru-RU" dirty="0" smtClean="0"/>
              <a:t>. </a:t>
            </a:r>
            <a:r>
              <a:rPr lang="ru-RU" dirty="0" err="1" smtClean="0"/>
              <a:t>Хүн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херелдерин</a:t>
            </a:r>
            <a:r>
              <a:rPr lang="ru-RU" dirty="0" smtClean="0"/>
              <a:t> </a:t>
            </a:r>
            <a:r>
              <a:rPr lang="ru-RU" dirty="0" err="1" smtClean="0"/>
              <a:t>берип</a:t>
            </a:r>
            <a:r>
              <a:rPr lang="ru-RU" dirty="0" smtClean="0"/>
              <a:t> </a:t>
            </a:r>
            <a:r>
              <a:rPr lang="ru-RU" dirty="0" err="1" smtClean="0"/>
              <a:t>эгелээн</a:t>
            </a:r>
            <a:r>
              <a:rPr lang="ru-RU" dirty="0" smtClean="0"/>
              <a:t>. </a:t>
            </a:r>
            <a:r>
              <a:rPr lang="ru-RU" dirty="0" err="1" smtClean="0"/>
              <a:t>Хар</a:t>
            </a:r>
            <a:r>
              <a:rPr lang="ru-RU" dirty="0" smtClean="0"/>
              <a:t> </a:t>
            </a:r>
            <a:r>
              <a:rPr lang="ru-RU" dirty="0" err="1" smtClean="0"/>
              <a:t>эрип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. </a:t>
            </a:r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саазын</a:t>
            </a:r>
            <a:r>
              <a:rPr lang="ru-RU" dirty="0" smtClean="0"/>
              <a:t>-биле </a:t>
            </a:r>
            <a:r>
              <a:rPr lang="ru-RU" dirty="0" err="1" smtClean="0"/>
              <a:t>хеме</a:t>
            </a:r>
            <a:r>
              <a:rPr lang="ru-RU" dirty="0" smtClean="0"/>
              <a:t> </a:t>
            </a:r>
            <a:r>
              <a:rPr lang="ru-RU" dirty="0" err="1" smtClean="0"/>
              <a:t>кылып</a:t>
            </a:r>
            <a:r>
              <a:rPr lang="ru-RU" dirty="0" smtClean="0"/>
              <a:t> </a:t>
            </a:r>
            <a:r>
              <a:rPr lang="ru-RU" dirty="0" err="1" smtClean="0"/>
              <a:t>алгаш</a:t>
            </a:r>
            <a:r>
              <a:rPr lang="ru-RU" dirty="0"/>
              <a:t> </a:t>
            </a:r>
            <a:r>
              <a:rPr lang="ru-RU" dirty="0" err="1" smtClean="0"/>
              <a:t>бичии</a:t>
            </a:r>
            <a:r>
              <a:rPr lang="ru-RU" dirty="0" smtClean="0"/>
              <a:t> </a:t>
            </a:r>
            <a:r>
              <a:rPr lang="ru-RU" dirty="0" err="1" smtClean="0"/>
              <a:t>дамырактарда</a:t>
            </a:r>
            <a:r>
              <a:rPr lang="ru-RU" dirty="0" smtClean="0"/>
              <a:t> </a:t>
            </a:r>
            <a:r>
              <a:rPr lang="ru-RU" dirty="0" err="1" smtClean="0"/>
              <a:t>ойнап</a:t>
            </a:r>
            <a:r>
              <a:rPr lang="ru-RU" dirty="0" smtClean="0"/>
              <a:t> </a:t>
            </a:r>
            <a:r>
              <a:rPr lang="ru-RU" dirty="0" err="1" smtClean="0"/>
              <a:t>турарлар</a:t>
            </a:r>
            <a:r>
              <a:rPr lang="ru-RU" dirty="0" smtClean="0"/>
              <a:t>. </a:t>
            </a:r>
            <a:r>
              <a:rPr lang="ru-RU" dirty="0" err="1" smtClean="0"/>
              <a:t>Частың</a:t>
            </a:r>
            <a:r>
              <a:rPr lang="ru-RU" dirty="0" smtClean="0"/>
              <a:t> </a:t>
            </a:r>
            <a:r>
              <a:rPr lang="ru-RU" dirty="0" err="1" smtClean="0"/>
              <a:t>башкыы</a:t>
            </a:r>
            <a:r>
              <a:rPr lang="ru-RU" dirty="0" smtClean="0"/>
              <a:t> </a:t>
            </a:r>
            <a:r>
              <a:rPr lang="ru-RU" dirty="0" err="1" smtClean="0"/>
              <a:t>чечээ</a:t>
            </a:r>
            <a:r>
              <a:rPr lang="ru-RU" dirty="0" smtClean="0"/>
              <a:t> хек-</a:t>
            </a:r>
            <a:r>
              <a:rPr lang="ru-RU" dirty="0" err="1" smtClean="0"/>
              <a:t>даваннар</a:t>
            </a:r>
            <a:r>
              <a:rPr lang="ru-RU" dirty="0" smtClean="0"/>
              <a:t>, </a:t>
            </a:r>
            <a:r>
              <a:rPr lang="ru-RU" dirty="0" err="1" smtClean="0"/>
              <a:t>анай-хаактар</a:t>
            </a:r>
            <a:r>
              <a:rPr lang="ru-RU" dirty="0" smtClean="0"/>
              <a:t> </a:t>
            </a:r>
            <a:r>
              <a:rPr lang="ru-RU" dirty="0" err="1" smtClean="0"/>
              <a:t>частып</a:t>
            </a:r>
            <a:r>
              <a:rPr lang="ru-RU" dirty="0" smtClean="0"/>
              <a:t>, </a:t>
            </a:r>
            <a:r>
              <a:rPr lang="ru-RU" dirty="0" err="1" smtClean="0"/>
              <a:t>чанар</a:t>
            </a:r>
            <a:r>
              <a:rPr lang="ru-RU" dirty="0" smtClean="0"/>
              <a:t> </a:t>
            </a:r>
            <a:r>
              <a:rPr lang="ru-RU" dirty="0" err="1" smtClean="0"/>
              <a:t>куштар</a:t>
            </a:r>
            <a:r>
              <a:rPr lang="ru-RU" dirty="0" smtClean="0"/>
              <a:t> </a:t>
            </a:r>
            <a:r>
              <a:rPr lang="ru-RU" dirty="0" err="1" smtClean="0"/>
              <a:t>чылыг</a:t>
            </a:r>
            <a:r>
              <a:rPr lang="ru-RU" dirty="0" smtClean="0"/>
              <a:t> </a:t>
            </a:r>
            <a:r>
              <a:rPr lang="ru-RU" dirty="0" err="1" smtClean="0"/>
              <a:t>чурттардан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чанып</a:t>
            </a:r>
            <a:r>
              <a:rPr lang="ru-RU" dirty="0" smtClean="0"/>
              <a:t> </a:t>
            </a:r>
            <a:r>
              <a:rPr lang="ru-RU" dirty="0" err="1" smtClean="0"/>
              <a:t>келгеннер</a:t>
            </a:r>
            <a:r>
              <a:rPr lang="ru-RU" dirty="0" smtClean="0"/>
              <a:t>.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Чурукту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көргеш</a:t>
            </a:r>
            <a:r>
              <a:rPr lang="ru-RU" dirty="0" smtClean="0">
                <a:solidFill>
                  <a:srgbClr val="C00000"/>
                </a:solidFill>
              </a:rPr>
              <a:t>, </a:t>
            </a:r>
            <a:r>
              <a:rPr lang="ru-RU" dirty="0" err="1" smtClean="0">
                <a:solidFill>
                  <a:srgbClr val="C00000"/>
                </a:solidFill>
              </a:rPr>
              <a:t>кандыг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>
                <a:solidFill>
                  <a:srgbClr val="C00000"/>
                </a:solidFill>
              </a:rPr>
              <a:t>ү</a:t>
            </a:r>
            <a:r>
              <a:rPr lang="ru-RU" dirty="0" err="1" smtClean="0">
                <a:solidFill>
                  <a:srgbClr val="C00000"/>
                </a:solidFill>
              </a:rPr>
              <a:t>е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дүшкенин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чугаалап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бериңер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340190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/>
              <a:t>ү</a:t>
            </a:r>
            <a:r>
              <a:rPr lang="ru-RU" dirty="0" err="1" smtClean="0"/>
              <a:t>е</a:t>
            </a:r>
            <a:r>
              <a:rPr lang="ru-RU" dirty="0" smtClean="0"/>
              <a:t> </a:t>
            </a:r>
            <a:r>
              <a:rPr lang="ru-RU" dirty="0" err="1" smtClean="0"/>
              <a:t>дүжүп</a:t>
            </a:r>
            <a:r>
              <a:rPr lang="ru-RU" dirty="0" smtClean="0"/>
              <a:t> </a:t>
            </a:r>
            <a:r>
              <a:rPr lang="ru-RU" dirty="0" err="1" smtClean="0"/>
              <a:t>келгенил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Хүннүң</a:t>
            </a:r>
            <a:r>
              <a:rPr lang="ru-RU" dirty="0" smtClean="0"/>
              <a:t> </a:t>
            </a:r>
            <a:r>
              <a:rPr lang="ru-RU" dirty="0" err="1" smtClean="0"/>
              <a:t>караа</a:t>
            </a:r>
            <a:r>
              <a:rPr lang="ru-RU" dirty="0" smtClean="0"/>
              <a:t> </a:t>
            </a:r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апарганыл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Чүү</a:t>
            </a:r>
            <a:r>
              <a:rPr lang="ru-RU" dirty="0" smtClean="0"/>
              <a:t> </a:t>
            </a:r>
            <a:r>
              <a:rPr lang="ru-RU" dirty="0" err="1" smtClean="0"/>
              <a:t>эрип</a:t>
            </a:r>
            <a:r>
              <a:rPr lang="ru-RU" dirty="0" smtClean="0"/>
              <a:t> </a:t>
            </a:r>
            <a:r>
              <a:rPr lang="ru-RU" dirty="0" err="1" smtClean="0"/>
              <a:t>эгелээнил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Уруглар</a:t>
            </a:r>
            <a:r>
              <a:rPr lang="ru-RU" dirty="0" smtClean="0"/>
              <a:t> </a:t>
            </a:r>
            <a:r>
              <a:rPr lang="ru-RU" dirty="0" err="1" smtClean="0"/>
              <a:t>чүнүң</a:t>
            </a:r>
            <a:r>
              <a:rPr lang="ru-RU" dirty="0" smtClean="0"/>
              <a:t>-биле, </a:t>
            </a:r>
            <a:r>
              <a:rPr lang="ru-RU" dirty="0" err="1" smtClean="0"/>
              <a:t>кайда</a:t>
            </a:r>
            <a:r>
              <a:rPr lang="ru-RU" dirty="0" smtClean="0"/>
              <a:t> </a:t>
            </a:r>
            <a:r>
              <a:rPr lang="ru-RU" dirty="0" err="1" smtClean="0"/>
              <a:t>ойнап</a:t>
            </a:r>
            <a:r>
              <a:rPr lang="ru-RU" dirty="0" smtClean="0"/>
              <a:t> </a:t>
            </a:r>
            <a:r>
              <a:rPr lang="ru-RU" dirty="0" err="1" smtClean="0"/>
              <a:t>турар</a:t>
            </a:r>
            <a:r>
              <a:rPr lang="ru-RU" dirty="0" smtClean="0"/>
              <a:t> дыр?</a:t>
            </a:r>
          </a:p>
          <a:p>
            <a:r>
              <a:rPr lang="ru-RU" dirty="0" err="1" smtClean="0"/>
              <a:t>Кандыг</a:t>
            </a:r>
            <a:r>
              <a:rPr lang="ru-RU" dirty="0" smtClean="0"/>
              <a:t> </a:t>
            </a:r>
            <a:r>
              <a:rPr lang="ru-RU" dirty="0" err="1" smtClean="0"/>
              <a:t>чечектер</a:t>
            </a:r>
            <a:r>
              <a:rPr lang="ru-RU" dirty="0" smtClean="0"/>
              <a:t>, </a:t>
            </a:r>
            <a:r>
              <a:rPr lang="ru-RU" dirty="0" err="1" smtClean="0"/>
              <a:t>үнүштер</a:t>
            </a:r>
            <a:r>
              <a:rPr lang="ru-RU" dirty="0" smtClean="0"/>
              <a:t> </a:t>
            </a:r>
            <a:r>
              <a:rPr lang="ru-RU" dirty="0" err="1" smtClean="0"/>
              <a:t>частып</a:t>
            </a:r>
            <a:r>
              <a:rPr lang="ru-RU" dirty="0" smtClean="0"/>
              <a:t> </a:t>
            </a:r>
            <a:r>
              <a:rPr lang="ru-RU" dirty="0" err="1" smtClean="0"/>
              <a:t>келген-дир</a:t>
            </a:r>
            <a:r>
              <a:rPr lang="ru-RU" dirty="0" smtClean="0"/>
              <a:t>?</a:t>
            </a:r>
          </a:p>
          <a:p>
            <a:r>
              <a:rPr lang="ru-RU" dirty="0" err="1" smtClean="0"/>
              <a:t>Кушкаштар</a:t>
            </a:r>
            <a:r>
              <a:rPr lang="ru-RU" dirty="0" smtClean="0"/>
              <a:t> </a:t>
            </a:r>
            <a:r>
              <a:rPr lang="ru-RU" dirty="0" err="1" smtClean="0"/>
              <a:t>кайыын</a:t>
            </a:r>
            <a:r>
              <a:rPr lang="ru-RU" dirty="0" smtClean="0"/>
              <a:t> </a:t>
            </a:r>
            <a:r>
              <a:rPr lang="ru-RU" dirty="0" err="1" smtClean="0"/>
              <a:t>ужуп</a:t>
            </a:r>
            <a:r>
              <a:rPr lang="ru-RU" dirty="0" smtClean="0"/>
              <a:t> </a:t>
            </a:r>
            <a:r>
              <a:rPr lang="ru-RU" dirty="0" err="1" smtClean="0"/>
              <a:t>келгенил</a:t>
            </a:r>
            <a:r>
              <a:rPr lang="ru-RU" dirty="0" smtClean="0"/>
              <a:t>?</a:t>
            </a:r>
            <a:endParaRPr lang="ru-RU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айтырыгларны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салыңар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263961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64008" indent="0" algn="ctr">
              <a:buNone/>
            </a:pPr>
            <a:endParaRPr lang="ru-RU" dirty="0" smtClean="0"/>
          </a:p>
          <a:p>
            <a:pPr marL="64008" indent="0" algn="ctr">
              <a:buNone/>
            </a:pPr>
            <a:r>
              <a:rPr lang="ru-RU" sz="3600" dirty="0" smtClean="0"/>
              <a:t>Час</a:t>
            </a:r>
          </a:p>
          <a:p>
            <a:pPr marL="64008" indent="0" algn="ctr">
              <a:buNone/>
            </a:pPr>
            <a:r>
              <a:rPr lang="ru-RU" sz="3600" dirty="0" smtClean="0"/>
              <a:t> </a:t>
            </a:r>
          </a:p>
          <a:p>
            <a:pPr marL="64008" indent="0" algn="ctr">
              <a:buNone/>
            </a:pPr>
            <a:r>
              <a:rPr lang="ru-RU" sz="3600" dirty="0" smtClean="0"/>
              <a:t>Ак </a:t>
            </a:r>
            <a:r>
              <a:rPr lang="ru-RU" sz="3600" dirty="0" err="1" smtClean="0"/>
              <a:t>хар</a:t>
            </a:r>
            <a:r>
              <a:rPr lang="ru-RU" sz="3600" dirty="0" smtClean="0"/>
              <a:t> </a:t>
            </a:r>
            <a:r>
              <a:rPr lang="ru-RU" sz="3600" dirty="0" err="1" smtClean="0"/>
              <a:t>эрээн</a:t>
            </a:r>
            <a:r>
              <a:rPr lang="ru-RU" sz="3600" dirty="0" smtClean="0"/>
              <a:t>, </a:t>
            </a:r>
            <a:r>
              <a:rPr lang="ru-RU" sz="3600" dirty="0" err="1" smtClean="0"/>
              <a:t>ак</a:t>
            </a:r>
            <a:r>
              <a:rPr lang="ru-RU" sz="3600" dirty="0" smtClean="0"/>
              <a:t> </a:t>
            </a:r>
            <a:r>
              <a:rPr lang="ru-RU" sz="3600" dirty="0" err="1" smtClean="0"/>
              <a:t>хар</a:t>
            </a:r>
            <a:r>
              <a:rPr lang="ru-RU" sz="3600" dirty="0" smtClean="0"/>
              <a:t> </a:t>
            </a:r>
            <a:r>
              <a:rPr lang="ru-RU" sz="3600" dirty="0" err="1" smtClean="0"/>
              <a:t>эрээн</a:t>
            </a:r>
            <a:r>
              <a:rPr lang="ru-RU" sz="3600" dirty="0" smtClean="0"/>
              <a:t>.</a:t>
            </a:r>
          </a:p>
          <a:p>
            <a:pPr marL="64008" indent="0" algn="ctr">
              <a:buNone/>
            </a:pPr>
            <a:r>
              <a:rPr lang="ru-RU" sz="3600" dirty="0" err="1" smtClean="0"/>
              <a:t>Аяс</a:t>
            </a:r>
            <a:r>
              <a:rPr lang="ru-RU" sz="3600" dirty="0" smtClean="0"/>
              <a:t> </a:t>
            </a:r>
            <a:r>
              <a:rPr lang="ru-RU" sz="3600" dirty="0" err="1" smtClean="0"/>
              <a:t>хүннер</a:t>
            </a:r>
            <a:r>
              <a:rPr lang="ru-RU" sz="3600" dirty="0" smtClean="0"/>
              <a:t> </a:t>
            </a:r>
            <a:r>
              <a:rPr lang="ru-RU" sz="3600" dirty="0" err="1" smtClean="0"/>
              <a:t>узай</a:t>
            </a:r>
            <a:r>
              <a:rPr lang="ru-RU" sz="3600" dirty="0" smtClean="0"/>
              <a:t> </a:t>
            </a:r>
            <a:r>
              <a:rPr lang="ru-RU" sz="3600" dirty="0" err="1" smtClean="0"/>
              <a:t>берген</a:t>
            </a:r>
            <a:r>
              <a:rPr lang="ru-RU" sz="3600" dirty="0" smtClean="0"/>
              <a:t>.</a:t>
            </a:r>
          </a:p>
          <a:p>
            <a:pPr marL="64008" indent="0" algn="ctr">
              <a:buNone/>
            </a:pPr>
            <a:r>
              <a:rPr lang="ru-RU" sz="3600" dirty="0" smtClean="0"/>
              <a:t>А </a:t>
            </a:r>
            <a:r>
              <a:rPr lang="ru-RU" sz="3600" dirty="0" err="1" smtClean="0"/>
              <a:t>ол</a:t>
            </a:r>
            <a:r>
              <a:rPr lang="ru-RU" sz="3600" dirty="0" smtClean="0"/>
              <a:t> </a:t>
            </a:r>
            <a:r>
              <a:rPr lang="ru-RU" sz="3600" dirty="0" err="1" smtClean="0"/>
              <a:t>дээрге</a:t>
            </a:r>
            <a:r>
              <a:rPr lang="ru-RU" sz="3600" dirty="0" smtClean="0"/>
              <a:t> </a:t>
            </a:r>
            <a:r>
              <a:rPr lang="ru-RU" sz="3600" dirty="0" err="1" smtClean="0"/>
              <a:t>ёзулуг</a:t>
            </a:r>
            <a:r>
              <a:rPr lang="ru-RU" sz="3600" dirty="0" smtClean="0"/>
              <a:t>-ла</a:t>
            </a:r>
          </a:p>
          <a:p>
            <a:pPr marL="64008" indent="0" algn="ctr">
              <a:buNone/>
            </a:pPr>
            <a:r>
              <a:rPr lang="ru-RU" sz="3600" dirty="0" err="1" smtClean="0"/>
              <a:t>Аалчы</a:t>
            </a:r>
            <a:r>
              <a:rPr lang="ru-RU" sz="3600" dirty="0" smtClean="0"/>
              <a:t> </a:t>
            </a:r>
            <a:r>
              <a:rPr lang="ru-RU" sz="3600" dirty="0" err="1" smtClean="0"/>
              <a:t>частың</a:t>
            </a:r>
            <a:r>
              <a:rPr lang="ru-RU" sz="3600" dirty="0" smtClean="0"/>
              <a:t> </a:t>
            </a:r>
            <a:r>
              <a:rPr lang="ru-RU" sz="3600" dirty="0" err="1" smtClean="0"/>
              <a:t>келгени-дир</a:t>
            </a:r>
            <a:r>
              <a:rPr lang="ru-RU" sz="3600" dirty="0" smtClean="0"/>
              <a:t>.</a:t>
            </a:r>
            <a:endParaRPr lang="ru-RU" sz="36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dirty="0" smtClean="0">
                <a:solidFill>
                  <a:srgbClr val="C00000"/>
                </a:solidFill>
              </a:rPr>
              <a:t>Агния </a:t>
            </a:r>
            <a:r>
              <a:rPr lang="ru-RU" sz="3600" dirty="0" err="1" smtClean="0">
                <a:solidFill>
                  <a:srgbClr val="C00000"/>
                </a:solidFill>
              </a:rPr>
              <a:t>Бартонуң</a:t>
            </a:r>
            <a:r>
              <a:rPr lang="ru-RU" sz="3600" dirty="0" smtClean="0">
                <a:solidFill>
                  <a:srgbClr val="C00000"/>
                </a:solidFill>
              </a:rPr>
              <a:t> «Час» </a:t>
            </a:r>
            <a:r>
              <a:rPr lang="ru-RU" sz="3600" dirty="0" err="1" smtClean="0">
                <a:solidFill>
                  <a:srgbClr val="C00000"/>
                </a:solidFill>
              </a:rPr>
              <a:t>деп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шүлүүн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аянныг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кылдыр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номчуп</a:t>
            </a:r>
            <a:r>
              <a:rPr lang="ru-RU" sz="3600" dirty="0" smtClean="0">
                <a:solidFill>
                  <a:srgbClr val="C00000"/>
                </a:solidFill>
              </a:rPr>
              <a:t> </a:t>
            </a:r>
            <a:r>
              <a:rPr lang="ru-RU" sz="3600" dirty="0" err="1" smtClean="0">
                <a:solidFill>
                  <a:srgbClr val="C00000"/>
                </a:solidFill>
              </a:rPr>
              <a:t>бериңер</a:t>
            </a:r>
            <a:endParaRPr lang="ru-RU" sz="36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256165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259632" y="2420888"/>
            <a:ext cx="7427168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ru-RU" sz="4000" dirty="0" err="1" smtClean="0"/>
              <a:t>Шүлүкте</a:t>
            </a:r>
            <a:r>
              <a:rPr lang="ru-RU" sz="4000" dirty="0" smtClean="0"/>
              <a:t> </a:t>
            </a:r>
            <a:r>
              <a:rPr lang="ru-RU" sz="4000" dirty="0" err="1" smtClean="0"/>
              <a:t>чүү</a:t>
            </a:r>
            <a:r>
              <a:rPr lang="ru-RU" sz="4000" dirty="0" smtClean="0"/>
              <a:t> </a:t>
            </a:r>
            <a:r>
              <a:rPr lang="ru-RU" sz="4000" dirty="0" err="1" smtClean="0"/>
              <a:t>эрий</a:t>
            </a:r>
            <a:r>
              <a:rPr lang="ru-RU" sz="4000" dirty="0" smtClean="0"/>
              <a:t> </a:t>
            </a:r>
            <a:r>
              <a:rPr lang="ru-RU" sz="4000" dirty="0" err="1" smtClean="0"/>
              <a:t>берген-дир</a:t>
            </a:r>
            <a:r>
              <a:rPr lang="ru-RU" sz="4000" dirty="0" smtClean="0"/>
              <a:t>?</a:t>
            </a:r>
          </a:p>
          <a:p>
            <a:r>
              <a:rPr lang="ru-RU" sz="4000" dirty="0" err="1" smtClean="0"/>
              <a:t>Хүннер</a:t>
            </a:r>
            <a:r>
              <a:rPr lang="ru-RU" sz="4000" dirty="0" smtClean="0"/>
              <a:t> </a:t>
            </a:r>
            <a:r>
              <a:rPr lang="ru-RU" sz="4000" dirty="0" err="1" smtClean="0"/>
              <a:t>канчап</a:t>
            </a:r>
            <a:r>
              <a:rPr lang="ru-RU" sz="4000" dirty="0" smtClean="0"/>
              <a:t> </a:t>
            </a:r>
            <a:r>
              <a:rPr lang="ru-RU" sz="4000" dirty="0" err="1" smtClean="0"/>
              <a:t>барган</a:t>
            </a:r>
            <a:r>
              <a:rPr lang="ru-RU" sz="4000" dirty="0" smtClean="0"/>
              <a:t>?</a:t>
            </a:r>
          </a:p>
          <a:p>
            <a:r>
              <a:rPr lang="ru-RU" sz="4000" dirty="0" err="1" smtClean="0"/>
              <a:t>Кандыг</a:t>
            </a:r>
            <a:r>
              <a:rPr lang="ru-RU" sz="4000" dirty="0" smtClean="0"/>
              <a:t> час </a:t>
            </a:r>
            <a:r>
              <a:rPr lang="ru-RU" sz="4000" dirty="0" err="1" smtClean="0"/>
              <a:t>келген-дир</a:t>
            </a:r>
            <a:r>
              <a:rPr lang="ru-RU" sz="4000" dirty="0" smtClean="0"/>
              <a:t>?</a:t>
            </a:r>
            <a:endParaRPr lang="ru-RU" sz="40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Айтырыгларга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харыылаңар</a:t>
            </a:r>
            <a:r>
              <a:rPr lang="ru-RU" dirty="0" smtClean="0">
                <a:solidFill>
                  <a:srgbClr val="C00000"/>
                </a:solidFill>
              </a:rPr>
              <a:t>: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086557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23728" y="2420888"/>
            <a:ext cx="6563072" cy="3586403"/>
          </a:xfr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ru-RU" sz="3200" dirty="0" smtClean="0"/>
              <a:t>Ак – </a:t>
            </a:r>
            <a:r>
              <a:rPr lang="ru-RU" sz="3200" dirty="0" err="1" smtClean="0"/>
              <a:t>өң-чүзүн</a:t>
            </a:r>
            <a:r>
              <a:rPr lang="ru-RU" sz="3200" dirty="0" smtClean="0"/>
              <a:t> (</a:t>
            </a:r>
            <a:r>
              <a:rPr lang="ru-RU" sz="3200" dirty="0" err="1" smtClean="0"/>
              <a:t>харның</a:t>
            </a:r>
            <a:r>
              <a:rPr lang="ru-RU" sz="3200" dirty="0" smtClean="0"/>
              <a:t>)</a:t>
            </a:r>
          </a:p>
          <a:p>
            <a:r>
              <a:rPr lang="ru-RU" sz="3200" dirty="0" err="1" smtClean="0"/>
              <a:t>Аяс</a:t>
            </a:r>
            <a:r>
              <a:rPr lang="ru-RU" sz="3200" dirty="0" smtClean="0"/>
              <a:t> – </a:t>
            </a:r>
            <a:r>
              <a:rPr lang="ru-RU" sz="3200" dirty="0" err="1" smtClean="0"/>
              <a:t>чылыг</a:t>
            </a:r>
            <a:r>
              <a:rPr lang="ru-RU" sz="3200" dirty="0" smtClean="0"/>
              <a:t>, </a:t>
            </a:r>
            <a:r>
              <a:rPr lang="ru-RU" sz="3200" dirty="0" err="1" smtClean="0"/>
              <a:t>булут</a:t>
            </a:r>
            <a:r>
              <a:rPr lang="ru-RU" sz="3200" dirty="0" smtClean="0"/>
              <a:t> </a:t>
            </a:r>
            <a:r>
              <a:rPr lang="ru-RU" sz="3200" dirty="0" err="1" smtClean="0"/>
              <a:t>чок</a:t>
            </a:r>
            <a:r>
              <a:rPr lang="ru-RU" sz="3200" dirty="0" smtClean="0"/>
              <a:t> </a:t>
            </a:r>
            <a:r>
              <a:rPr lang="ru-RU" sz="3200" dirty="0" err="1" smtClean="0"/>
              <a:t>хүн</a:t>
            </a:r>
            <a:endParaRPr lang="ru-RU" sz="3200" dirty="0" smtClean="0"/>
          </a:p>
          <a:p>
            <a:r>
              <a:rPr lang="ru-RU" sz="3200" dirty="0" err="1" smtClean="0"/>
              <a:t>Узай</a:t>
            </a:r>
            <a:r>
              <a:rPr lang="ru-RU" sz="3200" dirty="0" smtClean="0"/>
              <a:t> </a:t>
            </a:r>
            <a:r>
              <a:rPr lang="ru-RU" sz="3200" dirty="0" err="1" smtClean="0"/>
              <a:t>берген</a:t>
            </a:r>
            <a:r>
              <a:rPr lang="ru-RU" sz="3200" dirty="0" smtClean="0"/>
              <a:t> – </a:t>
            </a:r>
            <a:r>
              <a:rPr lang="ru-RU" sz="3200" dirty="0" err="1" smtClean="0"/>
              <a:t>хүн</a:t>
            </a:r>
            <a:r>
              <a:rPr lang="ru-RU" sz="3200" dirty="0" smtClean="0"/>
              <a:t> </a:t>
            </a:r>
            <a:r>
              <a:rPr lang="ru-RU" sz="3200" dirty="0" err="1" smtClean="0"/>
              <a:t>дурту</a:t>
            </a:r>
            <a:r>
              <a:rPr lang="ru-RU" sz="3200" dirty="0" smtClean="0"/>
              <a:t> </a:t>
            </a:r>
            <a:r>
              <a:rPr lang="ru-RU" sz="3200" dirty="0" err="1" smtClean="0"/>
              <a:t>үүр</a:t>
            </a:r>
            <a:r>
              <a:rPr lang="ru-RU" sz="3200" dirty="0" smtClean="0"/>
              <a:t> </a:t>
            </a:r>
            <a:r>
              <a:rPr lang="ru-RU" sz="3200" dirty="0" err="1"/>
              <a:t>ү</a:t>
            </a:r>
            <a:r>
              <a:rPr lang="ru-RU" sz="3200" dirty="0" err="1" smtClean="0"/>
              <a:t>е</a:t>
            </a:r>
            <a:r>
              <a:rPr lang="ru-RU" sz="3200" dirty="0" smtClean="0"/>
              <a:t> </a:t>
            </a:r>
            <a:r>
              <a:rPr lang="ru-RU" sz="3200" dirty="0" err="1" smtClean="0"/>
              <a:t>болгаш</a:t>
            </a:r>
            <a:r>
              <a:rPr lang="ru-RU" sz="3200" dirty="0" smtClean="0"/>
              <a:t> </a:t>
            </a:r>
            <a:r>
              <a:rPr lang="ru-RU" sz="3200" dirty="0" err="1" smtClean="0"/>
              <a:t>караңгылаар</a:t>
            </a:r>
            <a:r>
              <a:rPr lang="ru-RU" sz="3200" dirty="0" smtClean="0"/>
              <a:t> </a:t>
            </a:r>
            <a:r>
              <a:rPr lang="ru-RU" sz="3200" dirty="0" err="1" smtClean="0"/>
              <a:t>апарган</a:t>
            </a:r>
            <a:endParaRPr lang="ru-RU" sz="3200" dirty="0" smtClean="0"/>
          </a:p>
          <a:p>
            <a:r>
              <a:rPr lang="ru-RU" sz="3200" dirty="0" err="1" smtClean="0"/>
              <a:t>Ёзулуг</a:t>
            </a:r>
            <a:r>
              <a:rPr lang="ru-RU" sz="3200" dirty="0" smtClean="0"/>
              <a:t>-ла – </a:t>
            </a:r>
            <a:r>
              <a:rPr lang="ru-RU" sz="3200" dirty="0" err="1" smtClean="0"/>
              <a:t>ылап</a:t>
            </a:r>
            <a:r>
              <a:rPr lang="ru-RU" sz="3200" dirty="0" smtClean="0"/>
              <a:t>, </a:t>
            </a:r>
            <a:r>
              <a:rPr lang="ru-RU" sz="3200" dirty="0" err="1" smtClean="0"/>
              <a:t>шын</a:t>
            </a:r>
            <a:endParaRPr lang="ru-RU" sz="3200" dirty="0" smtClean="0"/>
          </a:p>
          <a:p>
            <a:r>
              <a:rPr lang="ru-RU" sz="3200" dirty="0" err="1" smtClean="0"/>
              <a:t>Аалчы</a:t>
            </a:r>
            <a:r>
              <a:rPr lang="ru-RU" sz="3200" dirty="0" smtClean="0"/>
              <a:t> – час </a:t>
            </a:r>
            <a:r>
              <a:rPr lang="ru-RU" sz="3200" dirty="0" err="1" smtClean="0"/>
              <a:t>чедип</a:t>
            </a:r>
            <a:r>
              <a:rPr lang="ru-RU" sz="3200" dirty="0" smtClean="0"/>
              <a:t> </a:t>
            </a:r>
            <a:r>
              <a:rPr lang="ru-RU" sz="3200" dirty="0" err="1" smtClean="0"/>
              <a:t>келген</a:t>
            </a:r>
            <a:endParaRPr lang="ru-RU" sz="3200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3200" dirty="0" err="1" smtClean="0">
                <a:solidFill>
                  <a:srgbClr val="C00000"/>
                </a:solidFill>
              </a:rPr>
              <a:t>Шүлүкте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чаа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сөстерниң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утказын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урууңарга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тайылбырлап</a:t>
            </a:r>
            <a:r>
              <a:rPr lang="ru-RU" sz="3200" dirty="0" smtClean="0">
                <a:solidFill>
                  <a:srgbClr val="C00000"/>
                </a:solidFill>
              </a:rPr>
              <a:t> </a:t>
            </a:r>
            <a:r>
              <a:rPr lang="ru-RU" sz="3200" dirty="0" err="1" smtClean="0">
                <a:solidFill>
                  <a:srgbClr val="C00000"/>
                </a:solidFill>
              </a:rPr>
              <a:t>бериңер</a:t>
            </a:r>
            <a:r>
              <a:rPr lang="ru-RU" sz="3200" dirty="0" smtClean="0">
                <a:solidFill>
                  <a:srgbClr val="C00000"/>
                </a:solidFill>
              </a:rPr>
              <a:t>:</a:t>
            </a:r>
            <a:endParaRPr lang="ru-RU" sz="32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48889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314602"/>
          </a:xfrm>
        </p:spPr>
        <p:txBody>
          <a:bodyPr>
            <a:normAutofit/>
          </a:bodyPr>
          <a:lstStyle/>
          <a:p>
            <a:pPr algn="ctr"/>
            <a:r>
              <a:rPr lang="ru-RU" dirty="0" err="1" smtClean="0">
                <a:solidFill>
                  <a:srgbClr val="C00000"/>
                </a:solidFill>
              </a:rPr>
              <a:t>Шүлүктү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урууңарга</a:t>
            </a:r>
            <a:r>
              <a:rPr lang="ru-RU" dirty="0" smtClean="0">
                <a:solidFill>
                  <a:srgbClr val="C00000"/>
                </a:solidFill>
              </a:rPr>
              <a:t> </a:t>
            </a:r>
            <a:r>
              <a:rPr lang="ru-RU" dirty="0" err="1" smtClean="0">
                <a:solidFill>
                  <a:srgbClr val="C00000"/>
                </a:solidFill>
              </a:rPr>
              <a:t>шээжи</a:t>
            </a:r>
            <a:r>
              <a:rPr lang="ru-RU" dirty="0" smtClean="0">
                <a:solidFill>
                  <a:srgbClr val="C00000"/>
                </a:solidFill>
              </a:rPr>
              <a:t>-биле </a:t>
            </a:r>
            <a:r>
              <a:rPr lang="ru-RU" dirty="0" err="1" smtClean="0">
                <a:solidFill>
                  <a:srgbClr val="C00000"/>
                </a:solidFill>
              </a:rPr>
              <a:t>өөрениңер</a:t>
            </a:r>
            <a:endParaRPr lang="ru-RU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5416809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 smtClean="0"/>
          </a:p>
          <a:p>
            <a:pPr marL="109728" indent="0" algn="ctr">
              <a:buNone/>
            </a:pPr>
            <a:r>
              <a:rPr lang="ru-RU" sz="5400" dirty="0" smtClean="0">
                <a:solidFill>
                  <a:srgbClr val="C00000"/>
                </a:solidFill>
              </a:rPr>
              <a:t>Эр-</a:t>
            </a:r>
            <a:r>
              <a:rPr lang="ru-RU" sz="5400" dirty="0" err="1" smtClean="0">
                <a:solidFill>
                  <a:srgbClr val="C00000"/>
                </a:solidFill>
              </a:rPr>
              <a:t>хейлер</a:t>
            </a:r>
            <a:r>
              <a:rPr lang="ru-RU" sz="5400" dirty="0" smtClean="0">
                <a:solidFill>
                  <a:srgbClr val="C00000"/>
                </a:solidFill>
              </a:rPr>
              <a:t>! </a:t>
            </a:r>
            <a:r>
              <a:rPr lang="ru-RU" sz="5400" dirty="0" err="1" smtClean="0">
                <a:solidFill>
                  <a:srgbClr val="C00000"/>
                </a:solidFill>
              </a:rPr>
              <a:t>Четтирдим</a:t>
            </a:r>
            <a:r>
              <a:rPr lang="ru-RU" sz="5400" dirty="0" smtClean="0">
                <a:solidFill>
                  <a:srgbClr val="C00000"/>
                </a:solidFill>
              </a:rPr>
              <a:t>!</a:t>
            </a:r>
            <a:endParaRPr lang="ru-RU" sz="5400" dirty="0">
              <a:solidFill>
                <a:srgbClr val="C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9172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ткрытая">
  <a:themeElements>
    <a:clrScheme name="Открытая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Открытая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Открытая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138</TotalTime>
  <Words>247</Words>
  <Application>Microsoft Office PowerPoint</Application>
  <PresentationFormat>Экран (4:3)</PresentationFormat>
  <Paragraphs>44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Открытая</vt:lpstr>
      <vt:lpstr>Тыва Республиканың  Каа-Хем кожууннуң Сарыг-Сеп суурунуң муниципалдыг бюджеттен хандырылгалыг школа назыны четпээн чаштарга каттыштырган хевириниң  5 дугаар «Дамырак» аттыг уруглар сады </vt:lpstr>
      <vt:lpstr>Презентация PowerPoint</vt:lpstr>
      <vt:lpstr>Чурукту көргеш, кандыг үе дүшкенин чугаалап бериңер</vt:lpstr>
      <vt:lpstr>Урууңарга айтырыгларны салыңар:</vt:lpstr>
      <vt:lpstr>Агния Бартонуң «Час» деп шүлүүн аянныг кылдыр номчуп бериңер</vt:lpstr>
      <vt:lpstr>Айтырыгларга харыылаңар:</vt:lpstr>
      <vt:lpstr>Шүлүкте чаа сөстерниң утказын урууңарга тайылбырлап бериңер:</vt:lpstr>
      <vt:lpstr>Шүлүктү урууңарга шээжи-биле өөрениңер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Пользователь Windows</cp:lastModifiedBy>
  <cp:revision>20</cp:revision>
  <dcterms:created xsi:type="dcterms:W3CDTF">2023-11-15T14:45:50Z</dcterms:created>
  <dcterms:modified xsi:type="dcterms:W3CDTF">2024-02-28T12:31:00Z</dcterms:modified>
</cp:coreProperties>
</file>