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7" r:id="rId2"/>
    <p:sldId id="258" r:id="rId3"/>
    <p:sldId id="266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4008" indent="0" algn="ctr">
              <a:buNone/>
            </a:pPr>
            <a:r>
              <a:rPr lang="ru-RU" sz="3200" dirty="0" err="1">
                <a:solidFill>
                  <a:srgbClr val="FFC000"/>
                </a:solidFill>
              </a:rPr>
              <a:t>Ырактан</a:t>
            </a:r>
            <a:r>
              <a:rPr lang="ru-RU" sz="3200" dirty="0">
                <a:solidFill>
                  <a:srgbClr val="FFC000"/>
                </a:solidFill>
              </a:rPr>
              <a:t> </a:t>
            </a:r>
            <a:r>
              <a:rPr lang="ru-RU" sz="3200" dirty="0" err="1">
                <a:solidFill>
                  <a:srgbClr val="FFC000"/>
                </a:solidFill>
              </a:rPr>
              <a:t>өөренир</a:t>
            </a:r>
            <a:r>
              <a:rPr lang="ru-RU" sz="3200" dirty="0">
                <a:solidFill>
                  <a:srgbClr val="FFC000"/>
                </a:solidFill>
              </a:rPr>
              <a:t> </a:t>
            </a:r>
            <a:r>
              <a:rPr lang="ru-RU" sz="3200" dirty="0" err="1">
                <a:solidFill>
                  <a:srgbClr val="FFC000"/>
                </a:solidFill>
              </a:rPr>
              <a:t>арга</a:t>
            </a:r>
            <a:r>
              <a:rPr lang="ru-RU" sz="3200" dirty="0">
                <a:solidFill>
                  <a:srgbClr val="FFC000"/>
                </a:solidFill>
              </a:rPr>
              <a:t>-биле </a:t>
            </a:r>
            <a:r>
              <a:rPr lang="ru-RU" sz="3200" dirty="0" err="1">
                <a:solidFill>
                  <a:srgbClr val="FFC000"/>
                </a:solidFill>
              </a:rPr>
              <a:t>өөредилгениң</a:t>
            </a:r>
            <a:r>
              <a:rPr lang="ru-RU" sz="3200" dirty="0">
                <a:solidFill>
                  <a:srgbClr val="FFC000"/>
                </a:solidFill>
              </a:rPr>
              <a:t> </a:t>
            </a:r>
            <a:r>
              <a:rPr lang="ru-RU" sz="3200" dirty="0" err="1">
                <a:solidFill>
                  <a:srgbClr val="FFC000"/>
                </a:solidFill>
              </a:rPr>
              <a:t>темазы</a:t>
            </a:r>
            <a:r>
              <a:rPr lang="ru-RU" sz="3200" dirty="0">
                <a:solidFill>
                  <a:srgbClr val="FFC000"/>
                </a:solidFill>
              </a:rPr>
              <a:t> </a:t>
            </a:r>
            <a:endParaRPr lang="ru-RU" sz="3200" dirty="0" smtClean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«</a:t>
            </a:r>
            <a:r>
              <a:rPr lang="ru-RU" sz="3200" dirty="0">
                <a:solidFill>
                  <a:srgbClr val="002060"/>
                </a:solidFill>
              </a:rPr>
              <a:t>Час»</a:t>
            </a:r>
          </a:p>
          <a:p>
            <a:pPr marL="64008" indent="0" algn="ctr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64008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Улуг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бөлүк</a:t>
            </a:r>
            <a:endParaRPr lang="ru-RU" dirty="0">
              <a:solidFill>
                <a:srgbClr val="0070C0"/>
              </a:solidFill>
            </a:endParaRPr>
          </a:p>
          <a:p>
            <a:pPr marL="64008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 Март 11-ден март 17-ге чедир </a:t>
            </a:r>
            <a:r>
              <a:rPr lang="kk-KZ" dirty="0">
                <a:solidFill>
                  <a:srgbClr val="0070C0"/>
                </a:solidFill>
              </a:rPr>
              <a:t>ай</a:t>
            </a:r>
          </a:p>
          <a:p>
            <a:pPr marL="64008" indent="0" algn="ctr">
              <a:buNone/>
            </a:pPr>
            <a:r>
              <a:rPr lang="kk-KZ" smtClean="0"/>
              <a:t>Кичээл 25 минут</a:t>
            </a:r>
            <a:endParaRPr lang="kk-KZ" dirty="0"/>
          </a:p>
          <a:p>
            <a:pPr marL="64008" indent="0" algn="ctr">
              <a:buNone/>
            </a:pPr>
            <a:endParaRPr lang="ru-RU" dirty="0"/>
          </a:p>
          <a:p>
            <a:pPr marL="64008" indent="0" algn="ct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pPr marL="64008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Сарыг-Сеп, 2024чыл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Тыва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Республиканың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b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</a:b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Каа-Хем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кожууннуң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Сарыг-Сеп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суурунуң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муниципалдыг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бюджеттен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хандырылгалыг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школа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назыны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четпээн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чаштарга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каттыштырган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хевириниң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b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</a:b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5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дугаар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«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Дамырак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»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аттыг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</a:t>
            </a:r>
            <a:r>
              <a:rPr lang="ru-RU" sz="1400" b="0" dirty="0" err="1">
                <a:solidFill>
                  <a:srgbClr val="C00000"/>
                </a:solidFill>
                <a:effectLst/>
                <a:latin typeface="Calibri"/>
              </a:rPr>
              <a:t>уруглар</a:t>
            </a:r>
            <a:r>
              <a:rPr lang="ru-RU" sz="1400" b="0" dirty="0">
                <a:solidFill>
                  <a:srgbClr val="C00000"/>
                </a:solidFill>
                <a:effectLst/>
                <a:latin typeface="Calibri"/>
              </a:rPr>
              <a:t> сады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0365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556792"/>
            <a:ext cx="7920880" cy="49685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Час </a:t>
            </a:r>
            <a:r>
              <a:rPr lang="ru-RU" dirty="0" err="1" smtClean="0"/>
              <a:t>дугайында</a:t>
            </a:r>
            <a:r>
              <a:rPr lang="ru-RU" dirty="0" smtClean="0"/>
              <a:t> </a:t>
            </a:r>
            <a:r>
              <a:rPr lang="ru-RU" dirty="0" err="1" smtClean="0"/>
              <a:t>чуруктан</a:t>
            </a:r>
            <a:r>
              <a:rPr lang="ru-RU" dirty="0" smtClean="0"/>
              <a:t> </a:t>
            </a:r>
            <a:r>
              <a:rPr lang="ru-RU" dirty="0" err="1" smtClean="0"/>
              <a:t>чуруңар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28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err="1" smtClean="0"/>
              <a:t>Кандыг</a:t>
            </a:r>
            <a:r>
              <a:rPr lang="ru-RU" sz="3200" dirty="0" smtClean="0"/>
              <a:t> </a:t>
            </a:r>
            <a:r>
              <a:rPr lang="ru-RU" sz="3200" dirty="0" err="1" smtClean="0"/>
              <a:t>уеге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чурук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чурудуң</a:t>
            </a:r>
            <a:r>
              <a:rPr lang="ru-RU" sz="3200" dirty="0" smtClean="0"/>
              <a:t>?</a:t>
            </a:r>
          </a:p>
          <a:p>
            <a:r>
              <a:rPr lang="ru-RU" sz="3200" dirty="0" err="1" smtClean="0"/>
              <a:t>Чүнү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чурудуң</a:t>
            </a:r>
            <a:r>
              <a:rPr lang="ru-RU" sz="3200" dirty="0" smtClean="0"/>
              <a:t>?</a:t>
            </a:r>
          </a:p>
          <a:p>
            <a:r>
              <a:rPr lang="ru-RU" sz="3200" dirty="0" err="1" smtClean="0"/>
              <a:t>Чүнүң</a:t>
            </a:r>
            <a:r>
              <a:rPr lang="ru-RU" sz="3200" dirty="0" smtClean="0"/>
              <a:t>-биле </a:t>
            </a:r>
            <a:r>
              <a:rPr lang="ru-RU" sz="3200" dirty="0" err="1" smtClean="0"/>
              <a:t>чуруп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турдуң</a:t>
            </a:r>
            <a:r>
              <a:rPr lang="ru-RU" sz="3200" dirty="0" smtClean="0"/>
              <a:t>? (</a:t>
            </a:r>
            <a:r>
              <a:rPr lang="ru-RU" sz="3200" dirty="0" err="1" smtClean="0"/>
              <a:t>Өңнүг</a:t>
            </a:r>
            <a:r>
              <a:rPr lang="ru-RU" sz="3200" dirty="0" smtClean="0"/>
              <a:t> карандаш, краска, фломастер)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Урууңарга</a:t>
            </a:r>
            <a:r>
              <a:rPr lang="ru-RU" dirty="0" smtClean="0"/>
              <a:t> </a:t>
            </a:r>
            <a:r>
              <a:rPr lang="ru-RU" dirty="0" err="1" smtClean="0"/>
              <a:t>айтырыглардан</a:t>
            </a:r>
            <a:r>
              <a:rPr lang="ru-RU" dirty="0" smtClean="0"/>
              <a:t> </a:t>
            </a:r>
            <a:r>
              <a:rPr lang="ru-RU" dirty="0" err="1" smtClean="0"/>
              <a:t>салыңар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/>
          <a:lstStyle/>
          <a:p>
            <a:r>
              <a:rPr lang="ru-RU" dirty="0" err="1" smtClean="0"/>
              <a:t>Четтирдим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01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ругларыңар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башкынарның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тур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бис.</a:t>
            </a:r>
            <a:endParaRPr lang="ru-RU" sz="3200" dirty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Хүндүлүг</a:t>
            </a:r>
            <a:r>
              <a:rPr lang="ru-RU" dirty="0" smtClean="0"/>
              <a:t> ада-</a:t>
            </a:r>
            <a:r>
              <a:rPr lang="ru-RU" dirty="0" err="1" smtClean="0"/>
              <a:t>иелер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94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Кажан </a:t>
            </a:r>
            <a:r>
              <a:rPr lang="ru-RU" sz="3200" dirty="0" err="1" smtClean="0"/>
              <a:t>бойдус</a:t>
            </a:r>
            <a:r>
              <a:rPr lang="ru-RU" sz="3200" dirty="0" smtClean="0"/>
              <a:t> </a:t>
            </a:r>
            <a:r>
              <a:rPr lang="ru-RU" sz="3200" dirty="0" err="1" smtClean="0"/>
              <a:t>дирлип</a:t>
            </a:r>
            <a:r>
              <a:rPr lang="ru-RU" sz="3200" dirty="0" smtClean="0"/>
              <a:t> </a:t>
            </a:r>
            <a:r>
              <a:rPr lang="ru-RU" sz="3200" dirty="0" err="1" smtClean="0"/>
              <a:t>оттур</a:t>
            </a:r>
            <a:r>
              <a:rPr lang="ru-RU" sz="3200" dirty="0" smtClean="0"/>
              <a:t>:</a:t>
            </a:r>
          </a:p>
          <a:p>
            <a:pPr marL="0" indent="0" algn="ctr">
              <a:buNone/>
            </a:pPr>
            <a:r>
              <a:rPr lang="ru-RU" sz="3200" dirty="0" err="1" smtClean="0"/>
              <a:t>Частып</a:t>
            </a:r>
            <a:r>
              <a:rPr lang="ru-RU" sz="3200" dirty="0" smtClean="0"/>
              <a:t>, </a:t>
            </a:r>
            <a:r>
              <a:rPr lang="ru-RU" sz="3200" dirty="0" err="1" smtClean="0"/>
              <a:t>херлип</a:t>
            </a:r>
            <a:r>
              <a:rPr lang="ru-RU" sz="3200" dirty="0" smtClean="0"/>
              <a:t>, </a:t>
            </a:r>
            <a:r>
              <a:rPr lang="ru-RU" sz="3200" dirty="0" err="1" smtClean="0"/>
              <a:t>чечектелир</a:t>
            </a:r>
            <a:r>
              <a:rPr lang="ru-RU" sz="3200" dirty="0" smtClean="0"/>
              <a:t>.</a:t>
            </a:r>
          </a:p>
          <a:p>
            <a:pPr marL="0" indent="0" algn="ctr">
              <a:buNone/>
            </a:pPr>
            <a:r>
              <a:rPr lang="ru-RU" sz="3200" dirty="0" err="1" smtClean="0"/>
              <a:t>Куштар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үнү</a:t>
            </a:r>
            <a:r>
              <a:rPr lang="ru-RU" sz="3200" dirty="0" smtClean="0"/>
              <a:t> </a:t>
            </a:r>
            <a:r>
              <a:rPr lang="ru-RU" sz="3200" dirty="0" err="1" smtClean="0"/>
              <a:t>чаңгыланыр</a:t>
            </a:r>
            <a:r>
              <a:rPr lang="ru-RU" sz="3200" dirty="0" smtClean="0"/>
              <a:t>,</a:t>
            </a:r>
          </a:p>
          <a:p>
            <a:pPr marL="0" indent="0" algn="ctr">
              <a:buNone/>
            </a:pPr>
            <a:r>
              <a:rPr lang="ru-RU" sz="3200" dirty="0" err="1" smtClean="0"/>
              <a:t>Кудумчуга</a:t>
            </a:r>
            <a:r>
              <a:rPr lang="ru-RU" sz="3200" dirty="0" smtClean="0"/>
              <a:t> </a:t>
            </a:r>
            <a:r>
              <a:rPr lang="ru-RU" sz="3200" dirty="0" err="1" smtClean="0"/>
              <a:t>чаштар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ойнаар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smtClean="0"/>
              <a:t>(Час)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Тывызыкты</a:t>
            </a:r>
            <a:r>
              <a:rPr lang="ru-RU" dirty="0" smtClean="0"/>
              <a:t> </a:t>
            </a:r>
            <a:r>
              <a:rPr lang="ru-RU" dirty="0" err="1" smtClean="0"/>
              <a:t>урууңар</a:t>
            </a:r>
            <a:r>
              <a:rPr lang="ru-RU" dirty="0" smtClean="0"/>
              <a:t>-биле </a:t>
            </a:r>
            <a:r>
              <a:rPr lang="ru-RU" dirty="0" err="1" smtClean="0"/>
              <a:t>тывыңар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17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Чурукту</a:t>
            </a:r>
            <a:r>
              <a:rPr lang="ru-RU" dirty="0"/>
              <a:t> </a:t>
            </a:r>
            <a:r>
              <a:rPr lang="ru-RU" dirty="0" err="1"/>
              <a:t>көргеш</a:t>
            </a:r>
            <a:r>
              <a:rPr lang="ru-RU" dirty="0"/>
              <a:t>, </a:t>
            </a:r>
            <a:r>
              <a:rPr lang="ru-RU" dirty="0" err="1"/>
              <a:t>кандыг</a:t>
            </a:r>
            <a:r>
              <a:rPr lang="ru-RU" dirty="0"/>
              <a:t> </a:t>
            </a:r>
            <a:r>
              <a:rPr lang="ru-RU" dirty="0" err="1"/>
              <a:t>үе</a:t>
            </a:r>
            <a:r>
              <a:rPr lang="ru-RU" dirty="0"/>
              <a:t> </a:t>
            </a:r>
            <a:r>
              <a:rPr lang="ru-RU" dirty="0" err="1"/>
              <a:t>дүшкенин</a:t>
            </a:r>
            <a:r>
              <a:rPr lang="ru-RU" dirty="0"/>
              <a:t> </a:t>
            </a:r>
            <a:r>
              <a:rPr lang="ru-RU" dirty="0" err="1"/>
              <a:t>чугаалап</a:t>
            </a:r>
            <a:r>
              <a:rPr lang="ru-RU" dirty="0"/>
              <a:t> </a:t>
            </a:r>
            <a:r>
              <a:rPr lang="ru-RU" dirty="0" err="1"/>
              <a:t>бериңер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6832"/>
            <a:ext cx="4536503" cy="40324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004048" y="1772816"/>
            <a:ext cx="3960440" cy="46805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/>
              <a:t>Час </a:t>
            </a:r>
            <a:r>
              <a:rPr lang="ru-RU" dirty="0" err="1"/>
              <a:t>дүшкен</a:t>
            </a:r>
            <a:r>
              <a:rPr lang="ru-RU" dirty="0"/>
              <a:t>. </a:t>
            </a:r>
            <a:r>
              <a:rPr lang="ru-RU" dirty="0" err="1"/>
              <a:t>Хүн</a:t>
            </a:r>
            <a:r>
              <a:rPr lang="ru-RU" dirty="0"/>
              <a:t> </a:t>
            </a:r>
            <a:r>
              <a:rPr lang="ru-RU" dirty="0" err="1"/>
              <a:t>караа</a:t>
            </a:r>
            <a:r>
              <a:rPr lang="ru-RU" dirty="0"/>
              <a:t> </a:t>
            </a:r>
            <a:r>
              <a:rPr lang="ru-RU" dirty="0" err="1"/>
              <a:t>чылыг</a:t>
            </a:r>
            <a:r>
              <a:rPr lang="ru-RU" dirty="0"/>
              <a:t> </a:t>
            </a:r>
            <a:r>
              <a:rPr lang="ru-RU" dirty="0" err="1"/>
              <a:t>херелдерин</a:t>
            </a:r>
            <a:r>
              <a:rPr lang="ru-RU" dirty="0"/>
              <a:t> </a:t>
            </a:r>
            <a:r>
              <a:rPr lang="ru-RU" dirty="0" err="1"/>
              <a:t>берип</a:t>
            </a:r>
            <a:r>
              <a:rPr lang="ru-RU" dirty="0"/>
              <a:t> </a:t>
            </a:r>
            <a:r>
              <a:rPr lang="ru-RU" dirty="0" err="1"/>
              <a:t>эгелээн</a:t>
            </a:r>
            <a:r>
              <a:rPr lang="ru-RU" dirty="0"/>
              <a:t>. </a:t>
            </a:r>
            <a:r>
              <a:rPr lang="ru-RU" dirty="0" err="1"/>
              <a:t>Хар</a:t>
            </a:r>
            <a:r>
              <a:rPr lang="ru-RU" dirty="0"/>
              <a:t> </a:t>
            </a:r>
            <a:r>
              <a:rPr lang="ru-RU" dirty="0" err="1"/>
              <a:t>эрип</a:t>
            </a:r>
            <a:r>
              <a:rPr lang="ru-RU" dirty="0"/>
              <a:t> </a:t>
            </a:r>
            <a:r>
              <a:rPr lang="ru-RU" dirty="0" err="1"/>
              <a:t>турар</a:t>
            </a:r>
            <a:r>
              <a:rPr lang="ru-RU" dirty="0" smtClean="0"/>
              <a:t>. </a:t>
            </a:r>
            <a:r>
              <a:rPr lang="ru-RU" dirty="0" err="1" smtClean="0"/>
              <a:t>Дамырактар</a:t>
            </a:r>
            <a:r>
              <a:rPr lang="ru-RU" dirty="0" smtClean="0"/>
              <a:t> </a:t>
            </a:r>
            <a:r>
              <a:rPr lang="ru-RU" dirty="0" err="1" smtClean="0"/>
              <a:t>агып</a:t>
            </a:r>
            <a:r>
              <a:rPr lang="ru-RU" dirty="0" smtClean="0"/>
              <a:t> </a:t>
            </a:r>
            <a:r>
              <a:rPr lang="ru-RU" dirty="0" err="1" smtClean="0"/>
              <a:t>эгелээн</a:t>
            </a:r>
            <a:r>
              <a:rPr lang="ru-RU" dirty="0" smtClean="0"/>
              <a:t>. </a:t>
            </a:r>
            <a:r>
              <a:rPr lang="ru-RU" dirty="0" err="1" smtClean="0"/>
              <a:t>Кижилер</a:t>
            </a:r>
            <a:r>
              <a:rPr lang="ru-RU" dirty="0" smtClean="0"/>
              <a:t> </a:t>
            </a:r>
            <a:r>
              <a:rPr lang="ru-RU" dirty="0" err="1" smtClean="0"/>
              <a:t>суг</a:t>
            </a:r>
            <a:r>
              <a:rPr lang="ru-RU" dirty="0" smtClean="0"/>
              <a:t> </a:t>
            </a:r>
            <a:r>
              <a:rPr lang="ru-RU" dirty="0" err="1" smtClean="0"/>
              <a:t>сузер</a:t>
            </a:r>
            <a:r>
              <a:rPr lang="ru-RU" dirty="0" smtClean="0"/>
              <a:t> </a:t>
            </a:r>
            <a:r>
              <a:rPr lang="ru-RU" dirty="0" err="1" smtClean="0"/>
              <a:t>идиктерин</a:t>
            </a:r>
            <a:r>
              <a:rPr lang="ru-RU" dirty="0" smtClean="0"/>
              <a:t> </a:t>
            </a:r>
            <a:r>
              <a:rPr lang="ru-RU" dirty="0" err="1" smtClean="0"/>
              <a:t>кедер</a:t>
            </a:r>
            <a:r>
              <a:rPr lang="ru-RU" dirty="0" smtClean="0"/>
              <a:t> </a:t>
            </a:r>
            <a:r>
              <a:rPr lang="ru-RU" dirty="0" err="1" smtClean="0"/>
              <a:t>уе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.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хеме</a:t>
            </a:r>
            <a:r>
              <a:rPr lang="ru-RU" dirty="0" smtClean="0"/>
              <a:t> </a:t>
            </a:r>
            <a:r>
              <a:rPr lang="ru-RU" dirty="0" err="1" smtClean="0"/>
              <a:t>кылып</a:t>
            </a:r>
            <a:r>
              <a:rPr lang="ru-RU" dirty="0" smtClean="0"/>
              <a:t> </a:t>
            </a:r>
            <a:r>
              <a:rPr lang="ru-RU" dirty="0" err="1" smtClean="0"/>
              <a:t>алгаш</a:t>
            </a:r>
            <a:r>
              <a:rPr lang="ru-RU" dirty="0" smtClean="0"/>
              <a:t> </a:t>
            </a:r>
            <a:r>
              <a:rPr lang="ru-RU" dirty="0" err="1" smtClean="0"/>
              <a:t>бичии</a:t>
            </a:r>
            <a:r>
              <a:rPr lang="ru-RU" dirty="0" smtClean="0"/>
              <a:t> </a:t>
            </a:r>
            <a:r>
              <a:rPr lang="ru-RU" dirty="0" err="1" smtClean="0"/>
              <a:t>дамырактарда</a:t>
            </a:r>
            <a:r>
              <a:rPr lang="ru-RU" dirty="0" smtClean="0"/>
              <a:t> </a:t>
            </a:r>
            <a:r>
              <a:rPr lang="ru-RU" dirty="0" err="1" smtClean="0"/>
              <a:t>ойнап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. </a:t>
            </a:r>
            <a:r>
              <a:rPr lang="ru-RU" dirty="0" err="1"/>
              <a:t>Частың</a:t>
            </a:r>
            <a:r>
              <a:rPr lang="ru-RU" dirty="0"/>
              <a:t> </a:t>
            </a:r>
            <a:r>
              <a:rPr lang="ru-RU" dirty="0" err="1"/>
              <a:t>башкыы</a:t>
            </a:r>
            <a:r>
              <a:rPr lang="ru-RU" dirty="0"/>
              <a:t> </a:t>
            </a:r>
            <a:r>
              <a:rPr lang="ru-RU" dirty="0" err="1"/>
              <a:t>чечээ</a:t>
            </a:r>
            <a:r>
              <a:rPr lang="ru-RU" dirty="0"/>
              <a:t> хек-</a:t>
            </a:r>
            <a:r>
              <a:rPr lang="ru-RU" dirty="0" err="1"/>
              <a:t>даваннар</a:t>
            </a:r>
            <a:r>
              <a:rPr lang="ru-RU" dirty="0"/>
              <a:t>, </a:t>
            </a:r>
            <a:r>
              <a:rPr lang="ru-RU" dirty="0" err="1"/>
              <a:t>анай-хаактар</a:t>
            </a:r>
            <a:r>
              <a:rPr lang="ru-RU" dirty="0"/>
              <a:t> </a:t>
            </a:r>
            <a:r>
              <a:rPr lang="ru-RU" dirty="0" err="1"/>
              <a:t>частып</a:t>
            </a:r>
            <a:r>
              <a:rPr lang="ru-RU" dirty="0"/>
              <a:t>, </a:t>
            </a:r>
            <a:r>
              <a:rPr lang="ru-RU" dirty="0" err="1"/>
              <a:t>чанар</a:t>
            </a:r>
            <a:r>
              <a:rPr lang="ru-RU" dirty="0"/>
              <a:t> </a:t>
            </a:r>
            <a:r>
              <a:rPr lang="ru-RU" dirty="0" err="1"/>
              <a:t>куштар</a:t>
            </a:r>
            <a:r>
              <a:rPr lang="ru-RU" dirty="0"/>
              <a:t> </a:t>
            </a:r>
            <a:r>
              <a:rPr lang="ru-RU" dirty="0" err="1"/>
              <a:t>чылыг</a:t>
            </a:r>
            <a:r>
              <a:rPr lang="ru-RU" dirty="0"/>
              <a:t> </a:t>
            </a:r>
            <a:r>
              <a:rPr lang="ru-RU" dirty="0" err="1"/>
              <a:t>чурттардан</a:t>
            </a:r>
            <a:r>
              <a:rPr lang="ru-RU" dirty="0"/>
              <a:t> </a:t>
            </a:r>
            <a:r>
              <a:rPr lang="ru-RU" dirty="0" err="1"/>
              <a:t>ужуп</a:t>
            </a:r>
            <a:r>
              <a:rPr lang="ru-RU" dirty="0"/>
              <a:t> </a:t>
            </a:r>
            <a:r>
              <a:rPr lang="ru-RU" dirty="0" err="1"/>
              <a:t>чанып</a:t>
            </a:r>
            <a:r>
              <a:rPr lang="ru-RU" dirty="0"/>
              <a:t> </a:t>
            </a:r>
            <a:r>
              <a:rPr lang="ru-RU" dirty="0" err="1"/>
              <a:t>келгеннер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79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Кандыг</a:t>
            </a:r>
            <a:r>
              <a:rPr lang="ru-RU" dirty="0"/>
              <a:t> </a:t>
            </a:r>
            <a:r>
              <a:rPr lang="ru-RU" dirty="0" err="1"/>
              <a:t>үе</a:t>
            </a:r>
            <a:r>
              <a:rPr lang="ru-RU" dirty="0"/>
              <a:t> </a:t>
            </a:r>
            <a:r>
              <a:rPr lang="ru-RU" dirty="0" err="1"/>
              <a:t>дүжүп</a:t>
            </a:r>
            <a:r>
              <a:rPr lang="ru-RU" dirty="0"/>
              <a:t> </a:t>
            </a:r>
            <a:r>
              <a:rPr lang="ru-RU" dirty="0" err="1"/>
              <a:t>келгенил</a:t>
            </a:r>
            <a:r>
              <a:rPr lang="ru-RU" dirty="0"/>
              <a:t>?</a:t>
            </a:r>
          </a:p>
          <a:p>
            <a:r>
              <a:rPr lang="ru-RU" dirty="0" err="1"/>
              <a:t>Хүннүң</a:t>
            </a:r>
            <a:r>
              <a:rPr lang="ru-RU" dirty="0"/>
              <a:t> </a:t>
            </a:r>
            <a:r>
              <a:rPr lang="ru-RU" dirty="0" err="1"/>
              <a:t>караа</a:t>
            </a:r>
            <a:r>
              <a:rPr lang="ru-RU" dirty="0"/>
              <a:t> </a:t>
            </a:r>
            <a:r>
              <a:rPr lang="ru-RU" dirty="0" err="1"/>
              <a:t>кандыг</a:t>
            </a:r>
            <a:r>
              <a:rPr lang="ru-RU" dirty="0"/>
              <a:t> </a:t>
            </a:r>
            <a:r>
              <a:rPr lang="ru-RU" dirty="0" err="1"/>
              <a:t>апарганыл</a:t>
            </a:r>
            <a:r>
              <a:rPr lang="ru-RU" dirty="0"/>
              <a:t>?</a:t>
            </a:r>
          </a:p>
          <a:p>
            <a:r>
              <a:rPr lang="ru-RU" dirty="0" err="1"/>
              <a:t>Чүү</a:t>
            </a:r>
            <a:r>
              <a:rPr lang="ru-RU" dirty="0"/>
              <a:t> </a:t>
            </a:r>
            <a:r>
              <a:rPr lang="ru-RU" dirty="0" err="1"/>
              <a:t>эрип</a:t>
            </a:r>
            <a:r>
              <a:rPr lang="ru-RU" dirty="0"/>
              <a:t> </a:t>
            </a:r>
            <a:r>
              <a:rPr lang="ru-RU" dirty="0" err="1"/>
              <a:t>эгелээнил</a:t>
            </a:r>
            <a:r>
              <a:rPr lang="ru-RU" dirty="0"/>
              <a:t>?</a:t>
            </a:r>
          </a:p>
          <a:p>
            <a:r>
              <a:rPr lang="ru-RU" dirty="0" err="1"/>
              <a:t>Уруглар</a:t>
            </a:r>
            <a:r>
              <a:rPr lang="ru-RU" dirty="0"/>
              <a:t> </a:t>
            </a:r>
            <a:r>
              <a:rPr lang="ru-RU" dirty="0" err="1"/>
              <a:t>чүнүң</a:t>
            </a:r>
            <a:r>
              <a:rPr lang="ru-RU" dirty="0"/>
              <a:t>-биле, </a:t>
            </a:r>
            <a:r>
              <a:rPr lang="ru-RU" dirty="0" err="1"/>
              <a:t>кайда</a:t>
            </a:r>
            <a:r>
              <a:rPr lang="ru-RU" dirty="0"/>
              <a:t> </a:t>
            </a:r>
            <a:r>
              <a:rPr lang="ru-RU" dirty="0" err="1"/>
              <a:t>ойнап</a:t>
            </a:r>
            <a:r>
              <a:rPr lang="ru-RU" dirty="0"/>
              <a:t> </a:t>
            </a:r>
            <a:r>
              <a:rPr lang="ru-RU" dirty="0" err="1"/>
              <a:t>турар</a:t>
            </a:r>
            <a:r>
              <a:rPr lang="ru-RU" dirty="0"/>
              <a:t> дыр?</a:t>
            </a:r>
          </a:p>
          <a:p>
            <a:r>
              <a:rPr lang="ru-RU" dirty="0" err="1"/>
              <a:t>Кандыг</a:t>
            </a:r>
            <a:r>
              <a:rPr lang="ru-RU" dirty="0"/>
              <a:t> </a:t>
            </a:r>
            <a:r>
              <a:rPr lang="ru-RU" dirty="0" err="1"/>
              <a:t>чечектер</a:t>
            </a:r>
            <a:r>
              <a:rPr lang="ru-RU" dirty="0"/>
              <a:t>, </a:t>
            </a:r>
            <a:r>
              <a:rPr lang="ru-RU" dirty="0" err="1"/>
              <a:t>үнүштер</a:t>
            </a:r>
            <a:r>
              <a:rPr lang="ru-RU" dirty="0"/>
              <a:t> </a:t>
            </a:r>
            <a:r>
              <a:rPr lang="ru-RU" dirty="0" err="1"/>
              <a:t>частып</a:t>
            </a:r>
            <a:r>
              <a:rPr lang="ru-RU" dirty="0"/>
              <a:t> </a:t>
            </a:r>
            <a:r>
              <a:rPr lang="ru-RU" dirty="0" err="1"/>
              <a:t>келген-дир</a:t>
            </a:r>
            <a:r>
              <a:rPr lang="ru-RU" dirty="0"/>
              <a:t>?</a:t>
            </a:r>
          </a:p>
          <a:p>
            <a:r>
              <a:rPr lang="ru-RU" dirty="0" err="1"/>
              <a:t>Кушкаштар</a:t>
            </a:r>
            <a:r>
              <a:rPr lang="ru-RU" dirty="0"/>
              <a:t> </a:t>
            </a:r>
            <a:r>
              <a:rPr lang="ru-RU" dirty="0" err="1"/>
              <a:t>кайыын</a:t>
            </a:r>
            <a:r>
              <a:rPr lang="ru-RU" dirty="0"/>
              <a:t> </a:t>
            </a:r>
            <a:r>
              <a:rPr lang="ru-RU" dirty="0" err="1"/>
              <a:t>ужуп</a:t>
            </a:r>
            <a:r>
              <a:rPr lang="ru-RU" dirty="0"/>
              <a:t> </a:t>
            </a:r>
            <a:r>
              <a:rPr lang="ru-RU" dirty="0" err="1"/>
              <a:t>келгенил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Кижилернин</a:t>
            </a:r>
            <a:r>
              <a:rPr lang="ru-RU" dirty="0" smtClean="0"/>
              <a:t> </a:t>
            </a:r>
            <a:r>
              <a:rPr lang="ru-RU" dirty="0" err="1" smtClean="0"/>
              <a:t>идик-хеви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-дыр?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Урууңарга</a:t>
            </a:r>
            <a:r>
              <a:rPr lang="ru-RU" dirty="0"/>
              <a:t> </a:t>
            </a:r>
            <a:r>
              <a:rPr lang="ru-RU" dirty="0" err="1"/>
              <a:t>айтырыгларны</a:t>
            </a:r>
            <a:r>
              <a:rPr lang="ru-RU" dirty="0"/>
              <a:t> </a:t>
            </a:r>
            <a:r>
              <a:rPr lang="ru-RU" dirty="0" err="1"/>
              <a:t>салыңар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561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04864"/>
            <a:ext cx="4968552" cy="417646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Чазын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идик-хеп</a:t>
            </a:r>
            <a:r>
              <a:rPr lang="ru-RU" sz="3600" dirty="0" smtClean="0"/>
              <a:t> </a:t>
            </a:r>
            <a:r>
              <a:rPr lang="ru-RU" sz="3600" dirty="0" err="1" smtClean="0"/>
              <a:t>кедер</a:t>
            </a:r>
            <a:r>
              <a:rPr lang="ru-RU" sz="3600" dirty="0" smtClean="0"/>
              <a:t> бис? </a:t>
            </a:r>
            <a:r>
              <a:rPr lang="ru-RU" sz="3600" dirty="0" err="1" smtClean="0"/>
              <a:t>Оларны</a:t>
            </a:r>
            <a:r>
              <a:rPr lang="ru-RU" sz="3600" dirty="0" smtClean="0"/>
              <a:t> </a:t>
            </a:r>
            <a:r>
              <a:rPr lang="ru-RU" sz="3600" dirty="0" err="1" smtClean="0"/>
              <a:t>адаңар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923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ЧАС</a:t>
            </a:r>
          </a:p>
          <a:p>
            <a:pPr marL="0" indent="0" algn="ctr">
              <a:buNone/>
            </a:pPr>
            <a:r>
              <a:rPr lang="ru-RU" sz="3200" dirty="0" smtClean="0"/>
              <a:t>Дым-дым </a:t>
            </a:r>
            <a:r>
              <a:rPr lang="ru-RU" sz="3200" dirty="0" err="1" smtClean="0"/>
              <a:t>кылдыр</a:t>
            </a:r>
            <a:r>
              <a:rPr lang="ru-RU" sz="3200" dirty="0" smtClean="0"/>
              <a:t> </a:t>
            </a:r>
            <a:r>
              <a:rPr lang="ru-RU" sz="3200" dirty="0" err="1" smtClean="0"/>
              <a:t>дүжүрер</a:t>
            </a:r>
            <a:r>
              <a:rPr lang="ru-RU" sz="3200" dirty="0" smtClean="0"/>
              <a:t>,</a:t>
            </a:r>
          </a:p>
          <a:p>
            <a:pPr marL="0" indent="0" algn="ctr">
              <a:buNone/>
            </a:pPr>
            <a:r>
              <a:rPr lang="ru-RU" sz="3200" dirty="0" err="1" smtClean="0"/>
              <a:t>Дыка</a:t>
            </a:r>
            <a:r>
              <a:rPr lang="ru-RU" sz="3200" dirty="0" smtClean="0"/>
              <a:t> </a:t>
            </a:r>
            <a:r>
              <a:rPr lang="ru-RU" sz="3200" dirty="0" err="1" smtClean="0"/>
              <a:t>хөглүг</a:t>
            </a:r>
            <a:r>
              <a:rPr lang="ru-RU" sz="3200" dirty="0" smtClean="0"/>
              <a:t> </a:t>
            </a:r>
            <a:r>
              <a:rPr lang="ru-RU" sz="3200" dirty="0" err="1" smtClean="0"/>
              <a:t>дамдылар</a:t>
            </a:r>
            <a:r>
              <a:rPr lang="ru-RU" sz="3200" dirty="0" smtClean="0"/>
              <a:t>.</a:t>
            </a:r>
          </a:p>
          <a:p>
            <a:pPr marL="0" indent="0" algn="ctr">
              <a:buNone/>
            </a:pPr>
            <a:r>
              <a:rPr lang="ru-RU" sz="3200" dirty="0" err="1" smtClean="0"/>
              <a:t>Частың</a:t>
            </a:r>
            <a:r>
              <a:rPr lang="ru-RU" sz="3200" dirty="0" smtClean="0"/>
              <a:t> </a:t>
            </a:r>
            <a:r>
              <a:rPr lang="ru-RU" sz="3200" dirty="0" err="1" smtClean="0"/>
              <a:t>дүжүп</a:t>
            </a:r>
            <a:r>
              <a:rPr lang="ru-RU" sz="3200" dirty="0" smtClean="0"/>
              <a:t> </a:t>
            </a:r>
            <a:r>
              <a:rPr lang="ru-RU" sz="3200" dirty="0" err="1" smtClean="0"/>
              <a:t>келгенин</a:t>
            </a:r>
            <a:r>
              <a:rPr lang="ru-RU" sz="3200" dirty="0" smtClean="0"/>
              <a:t>,</a:t>
            </a:r>
          </a:p>
          <a:p>
            <a:pPr marL="0" indent="0" algn="ctr">
              <a:buNone/>
            </a:pPr>
            <a:r>
              <a:rPr lang="ru-RU" sz="3200" dirty="0" err="1" smtClean="0"/>
              <a:t>Чаштар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биске</a:t>
            </a:r>
            <a:r>
              <a:rPr lang="ru-RU" sz="3200" dirty="0" smtClean="0"/>
              <a:t> </a:t>
            </a:r>
            <a:r>
              <a:rPr lang="ru-RU" sz="3200" dirty="0" err="1" smtClean="0"/>
              <a:t>сөглеп</a:t>
            </a:r>
            <a:r>
              <a:rPr lang="ru-RU" sz="3200" dirty="0" smtClean="0"/>
              <a:t> тур.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Найыр</a:t>
            </a:r>
            <a:r>
              <a:rPr lang="ru-RU" sz="3600" dirty="0" smtClean="0"/>
              <a:t> </a:t>
            </a:r>
            <a:r>
              <a:rPr lang="ru-RU" sz="3600" dirty="0" err="1" smtClean="0"/>
              <a:t>Сарыгларның</a:t>
            </a:r>
            <a:r>
              <a:rPr lang="ru-RU" sz="3600" dirty="0" smtClean="0"/>
              <a:t> </a:t>
            </a:r>
            <a:r>
              <a:rPr lang="ru-RU" sz="3600" dirty="0"/>
              <a:t>«Час» </a:t>
            </a:r>
            <a:r>
              <a:rPr lang="ru-RU" sz="3600" dirty="0" err="1"/>
              <a:t>деп</a:t>
            </a:r>
            <a:r>
              <a:rPr lang="ru-RU" sz="3600" dirty="0"/>
              <a:t> </a:t>
            </a:r>
            <a:r>
              <a:rPr lang="ru-RU" sz="3600" dirty="0" err="1"/>
              <a:t>шүлүүн</a:t>
            </a:r>
            <a:r>
              <a:rPr lang="ru-RU" sz="3600" dirty="0"/>
              <a:t> </a:t>
            </a:r>
            <a:r>
              <a:rPr lang="ru-RU" sz="3600" dirty="0" err="1"/>
              <a:t>аянныг</a:t>
            </a:r>
            <a:r>
              <a:rPr lang="ru-RU" sz="3600" dirty="0"/>
              <a:t> </a:t>
            </a:r>
            <a:r>
              <a:rPr lang="ru-RU" sz="3600" dirty="0" err="1"/>
              <a:t>кылдыр</a:t>
            </a:r>
            <a:r>
              <a:rPr lang="ru-RU" sz="3600" dirty="0"/>
              <a:t> </a:t>
            </a:r>
            <a:r>
              <a:rPr lang="ru-RU" sz="3600" dirty="0" err="1"/>
              <a:t>номчуп</a:t>
            </a:r>
            <a:r>
              <a:rPr lang="ru-RU" sz="3600" dirty="0"/>
              <a:t> </a:t>
            </a:r>
            <a:r>
              <a:rPr lang="ru-RU" sz="3600" dirty="0" err="1"/>
              <a:t>бериңер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5051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Чүүлер</a:t>
            </a:r>
            <a:r>
              <a:rPr lang="ru-RU" sz="3200" dirty="0" smtClean="0"/>
              <a:t> </a:t>
            </a:r>
            <a:r>
              <a:rPr lang="ru-RU" sz="3200" dirty="0" err="1" smtClean="0"/>
              <a:t>дүжүп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Дамдылар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Чаштар</a:t>
            </a:r>
            <a:r>
              <a:rPr lang="ru-RU" sz="3200" dirty="0" smtClean="0"/>
              <a:t> </a:t>
            </a:r>
            <a:r>
              <a:rPr lang="ru-RU" sz="3200" dirty="0" err="1" smtClean="0"/>
              <a:t>кымнарга</a:t>
            </a:r>
            <a:r>
              <a:rPr lang="ru-RU" sz="3200" dirty="0" smtClean="0"/>
              <a:t> </a:t>
            </a:r>
            <a:r>
              <a:rPr lang="ru-RU" sz="3200" dirty="0" err="1" smtClean="0"/>
              <a:t>сөглеп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Чүү</a:t>
            </a:r>
            <a:r>
              <a:rPr lang="ru-RU" sz="3200" dirty="0" smtClean="0"/>
              <a:t> </a:t>
            </a:r>
            <a:r>
              <a:rPr lang="ru-RU" sz="3200" dirty="0" err="1" smtClean="0"/>
              <a:t>деп</a:t>
            </a:r>
            <a:r>
              <a:rPr lang="ru-RU" sz="3200" dirty="0" smtClean="0"/>
              <a:t> </a:t>
            </a:r>
            <a:r>
              <a:rPr lang="ru-RU" sz="3200" dirty="0" err="1" smtClean="0"/>
              <a:t>сөглеп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турар</a:t>
            </a:r>
            <a:r>
              <a:rPr lang="ru-RU" sz="3200" dirty="0" smtClean="0"/>
              <a:t>-дыр?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Айтырыгларга</a:t>
            </a:r>
            <a:r>
              <a:rPr lang="ru-RU" dirty="0"/>
              <a:t> </a:t>
            </a:r>
            <a:r>
              <a:rPr lang="ru-RU" dirty="0" err="1"/>
              <a:t>харыылаңар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7610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Оюн</a:t>
            </a:r>
            <a:r>
              <a:rPr lang="ru-RU" sz="3600" dirty="0" smtClean="0"/>
              <a:t>: «</a:t>
            </a:r>
            <a:r>
              <a:rPr lang="ru-RU" sz="3600" dirty="0" err="1" smtClean="0"/>
              <a:t>Чурукчу</a:t>
            </a:r>
            <a:r>
              <a:rPr lang="ru-RU" sz="3600" dirty="0" smtClean="0"/>
              <a:t> </a:t>
            </a:r>
            <a:r>
              <a:rPr lang="ru-RU" sz="3600" dirty="0" err="1" smtClean="0"/>
              <a:t>чүнү</a:t>
            </a:r>
            <a:r>
              <a:rPr lang="ru-RU" sz="3600" dirty="0" smtClean="0"/>
              <a:t> </a:t>
            </a:r>
            <a:r>
              <a:rPr lang="ru-RU" sz="3600" dirty="0" err="1" smtClean="0"/>
              <a:t>шын</a:t>
            </a:r>
            <a:r>
              <a:rPr lang="ru-RU" sz="3600" dirty="0" smtClean="0"/>
              <a:t> </a:t>
            </a:r>
            <a:r>
              <a:rPr lang="ru-RU" sz="3600" dirty="0" err="1" smtClean="0"/>
              <a:t>эвес</a:t>
            </a:r>
            <a:r>
              <a:rPr lang="ru-RU" sz="3600" dirty="0" smtClean="0"/>
              <a:t> </a:t>
            </a:r>
            <a:r>
              <a:rPr lang="ru-RU" sz="3600" dirty="0" err="1" smtClean="0"/>
              <a:t>чураан</a:t>
            </a:r>
            <a:r>
              <a:rPr lang="ru-RU" sz="3600" dirty="0" smtClean="0"/>
              <a:t>-дыр»? </a:t>
            </a:r>
            <a:r>
              <a:rPr lang="ru-RU" sz="3600" dirty="0" err="1" smtClean="0"/>
              <a:t>Оларны</a:t>
            </a:r>
            <a:r>
              <a:rPr lang="ru-RU" sz="3600" dirty="0" smtClean="0"/>
              <a:t> </a:t>
            </a:r>
            <a:r>
              <a:rPr lang="ru-RU" sz="3600" dirty="0" err="1" smtClean="0"/>
              <a:t>адаңар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85510"/>
            <a:ext cx="7128792" cy="45678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893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249</TotalTime>
  <Words>287</Words>
  <Application>Microsoft Office PowerPoint</Application>
  <PresentationFormat>Экран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</vt:lpstr>
      <vt:lpstr>Тывызыкты урууңар-биле тывыңар</vt:lpstr>
      <vt:lpstr>Чурукту көргеш, кандыг үе дүшкенин чугаалап бериңер</vt:lpstr>
      <vt:lpstr>Урууңарга айтырыгларны салыңар:</vt:lpstr>
      <vt:lpstr>Чазын кандыг идик-хеп кедер бис? Оларны адаңар.</vt:lpstr>
      <vt:lpstr>Найыр Сарыгларның «Час» деп шүлүүн аянныг кылдыр номчуп бериңер</vt:lpstr>
      <vt:lpstr>Айтырыгларга харыылаңар:</vt:lpstr>
      <vt:lpstr>Оюн: «Чурукчу чүнү шын эвес чураан-дыр»? Оларны адаңар.</vt:lpstr>
      <vt:lpstr>Час дугайында чуруктан чуруңар</vt:lpstr>
      <vt:lpstr>Урууңарга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14</cp:revision>
  <dcterms:created xsi:type="dcterms:W3CDTF">2023-12-13T05:08:52Z</dcterms:created>
  <dcterms:modified xsi:type="dcterms:W3CDTF">2024-02-28T12:38:13Z</dcterms:modified>
</cp:coreProperties>
</file>