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0" r:id="rId9"/>
    <p:sldId id="271" r:id="rId10"/>
    <p:sldId id="272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80919" cy="2643047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Республиканы</a:t>
            </a:r>
            <a: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b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Каа-Хем кожууннуң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Сарыг-Сеп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сууруну</a:t>
            </a:r>
            <a: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ң муниципалдыг бюджеттен хандырылгалыг школа назыны четпээн чаштарга каттыштырган хевириниң </a:t>
            </a:r>
            <a:b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дугаар «Дамырак» аттыг уруглар сады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 err="1" smtClean="0"/>
              <a:t>Ырактан</a:t>
            </a:r>
            <a:r>
              <a:rPr lang="ru-RU" sz="4000" dirty="0" smtClean="0"/>
              <a:t> </a:t>
            </a:r>
            <a:r>
              <a:rPr lang="ru-RU" sz="4000" dirty="0" err="1" smtClean="0"/>
              <a:t>өөредилге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«Час»</a:t>
            </a:r>
            <a:br>
              <a:rPr lang="ru-RU" sz="4000" dirty="0" smtClean="0"/>
            </a:br>
            <a:r>
              <a:rPr lang="ru-RU" sz="3200" dirty="0" err="1" smtClean="0"/>
              <a:t>Школага</a:t>
            </a:r>
            <a:r>
              <a:rPr lang="ru-RU" sz="3200" dirty="0" smtClean="0"/>
              <a:t> </a:t>
            </a:r>
            <a:r>
              <a:rPr lang="ru-RU" sz="3200" dirty="0" err="1" smtClean="0"/>
              <a:t>белеткел</a:t>
            </a:r>
            <a:r>
              <a:rPr lang="ru-RU" sz="3200" dirty="0" smtClean="0"/>
              <a:t> </a:t>
            </a:r>
            <a:r>
              <a:rPr lang="ru-RU" sz="3200" dirty="0" err="1" smtClean="0"/>
              <a:t>бөлүү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3974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Март 11-ден март 17-ге </a:t>
            </a:r>
            <a:r>
              <a:rPr lang="ru-RU" dirty="0" err="1" smtClean="0">
                <a:solidFill>
                  <a:srgbClr val="FFFF00"/>
                </a:solidFill>
              </a:rPr>
              <a:t>чедир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Кичээл</a:t>
            </a:r>
            <a:r>
              <a:rPr lang="ru-RU" dirty="0" smtClean="0">
                <a:solidFill>
                  <a:srgbClr val="FFFF00"/>
                </a:solidFill>
              </a:rPr>
              <a:t> 30 минут</a:t>
            </a:r>
          </a:p>
          <a:p>
            <a:r>
              <a:rPr lang="ru-RU" dirty="0" smtClean="0"/>
              <a:t> </a:t>
            </a:r>
            <a:endParaRPr lang="ru-RU" dirty="0" smtClean="0"/>
          </a:p>
          <a:p>
            <a:pPr algn="r"/>
            <a:r>
              <a:rPr lang="ru-RU" dirty="0" err="1" smtClean="0">
                <a:solidFill>
                  <a:srgbClr val="0070C0"/>
                </a:solidFill>
              </a:rPr>
              <a:t>Кижизидикчи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башкы</a:t>
            </a:r>
            <a:r>
              <a:rPr lang="ru-RU" dirty="0" smtClean="0">
                <a:solidFill>
                  <a:srgbClr val="0070C0"/>
                </a:solidFill>
              </a:rPr>
              <a:t>: </a:t>
            </a:r>
            <a:r>
              <a:rPr lang="ru-RU" dirty="0" err="1" smtClean="0">
                <a:solidFill>
                  <a:srgbClr val="0070C0"/>
                </a:solidFill>
              </a:rPr>
              <a:t>Дапыян</a:t>
            </a:r>
            <a:r>
              <a:rPr lang="ru-RU" dirty="0" smtClean="0">
                <a:solidFill>
                  <a:srgbClr val="0070C0"/>
                </a:solidFill>
              </a:rPr>
              <a:t> З.В.</a:t>
            </a:r>
          </a:p>
          <a:p>
            <a:endParaRPr lang="ru-RU" dirty="0" smtClean="0"/>
          </a:p>
          <a:p>
            <a:r>
              <a:rPr lang="ru-RU" dirty="0" smtClean="0"/>
              <a:t>Сарыг-Сеп,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15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/>
              <a:t>Өйү</a:t>
            </a:r>
            <a:r>
              <a:rPr lang="ru-RU" sz="3600" dirty="0" smtClean="0"/>
              <a:t> </a:t>
            </a:r>
            <a:r>
              <a:rPr lang="ru-RU" sz="3600" dirty="0" err="1"/>
              <a:t>кээрге</a:t>
            </a:r>
            <a:r>
              <a:rPr lang="ru-RU" sz="3600" dirty="0"/>
              <a:t> – </a:t>
            </a:r>
            <a:r>
              <a:rPr lang="ru-RU" sz="3600" dirty="0" err="1"/>
              <a:t>ү</a:t>
            </a:r>
            <a:r>
              <a:rPr lang="ru-RU" sz="3600" dirty="0" err="1" smtClean="0"/>
              <a:t>ези</a:t>
            </a:r>
            <a:r>
              <a:rPr lang="ru-RU" sz="3600" dirty="0" smtClean="0"/>
              <a:t> </a:t>
            </a:r>
            <a:r>
              <a:rPr lang="ru-RU" sz="3600" dirty="0" err="1" smtClean="0"/>
              <a:t>кээрге</a:t>
            </a:r>
            <a:endParaRPr lang="ru-RU" sz="3600" dirty="0"/>
          </a:p>
          <a:p>
            <a:pPr algn="ctr"/>
            <a:r>
              <a:rPr lang="ru-RU" sz="3600" dirty="0" err="1" smtClean="0"/>
              <a:t>Өлүгленген</a:t>
            </a:r>
            <a:r>
              <a:rPr lang="ru-RU" sz="3600" dirty="0" smtClean="0"/>
              <a:t> – </a:t>
            </a:r>
            <a:r>
              <a:rPr lang="ru-RU" sz="3600" dirty="0" err="1" smtClean="0"/>
              <a:t>удуп</a:t>
            </a:r>
            <a:r>
              <a:rPr lang="ru-RU" sz="3600" dirty="0" smtClean="0"/>
              <a:t> </a:t>
            </a:r>
            <a:r>
              <a:rPr lang="ru-RU" sz="3600" dirty="0" err="1" smtClean="0"/>
              <a:t>чыткан</a:t>
            </a:r>
            <a:endParaRPr lang="ru-RU" sz="3600" dirty="0"/>
          </a:p>
          <a:p>
            <a:pPr algn="ctr"/>
            <a:r>
              <a:rPr lang="ru-RU" sz="3600" dirty="0" err="1"/>
              <a:t>Частып</a:t>
            </a:r>
            <a:r>
              <a:rPr lang="ru-RU" sz="3600" dirty="0"/>
              <a:t> </a:t>
            </a:r>
            <a:r>
              <a:rPr lang="ru-RU" sz="3600" dirty="0" smtClean="0"/>
              <a:t>– </a:t>
            </a:r>
            <a:r>
              <a:rPr lang="ru-RU" sz="3600" dirty="0" err="1" smtClean="0"/>
              <a:t>өзүп</a:t>
            </a:r>
            <a:r>
              <a:rPr lang="ru-RU" sz="3600" dirty="0" smtClean="0"/>
              <a:t> </a:t>
            </a:r>
            <a:r>
              <a:rPr lang="ru-RU" sz="3600" dirty="0" err="1" smtClean="0"/>
              <a:t>эгелээр</a:t>
            </a:r>
            <a:endParaRPr lang="ru-RU" sz="3600" dirty="0"/>
          </a:p>
          <a:p>
            <a:pPr algn="ctr"/>
            <a:r>
              <a:rPr lang="ru-RU" sz="3600" dirty="0" err="1" smtClean="0"/>
              <a:t>Саглаңнай</a:t>
            </a:r>
            <a:r>
              <a:rPr lang="ru-RU" sz="3600" dirty="0" smtClean="0"/>
              <a:t> </a:t>
            </a:r>
            <a:r>
              <a:rPr lang="ru-RU" sz="3600" dirty="0" err="1"/>
              <a:t>бээр</a:t>
            </a:r>
            <a:r>
              <a:rPr lang="ru-RU" sz="3600" dirty="0"/>
              <a:t> </a:t>
            </a:r>
            <a:r>
              <a:rPr lang="ru-RU" sz="3600" dirty="0" smtClean="0"/>
              <a:t>– </a:t>
            </a:r>
            <a:r>
              <a:rPr lang="ru-RU" sz="3600" dirty="0" err="1" smtClean="0"/>
              <a:t>ногаарара</a:t>
            </a:r>
            <a:r>
              <a:rPr lang="ru-RU" sz="3600" dirty="0" smtClean="0"/>
              <a:t> </a:t>
            </a:r>
            <a:r>
              <a:rPr lang="ru-RU" sz="3600" dirty="0" err="1" smtClean="0"/>
              <a:t>бээр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Шүлүкте</a:t>
            </a:r>
            <a:r>
              <a:rPr lang="ru-RU" sz="3600" dirty="0" smtClean="0"/>
              <a:t> </a:t>
            </a:r>
            <a:r>
              <a:rPr lang="ru-RU" sz="3600" dirty="0" err="1"/>
              <a:t>чаа</a:t>
            </a:r>
            <a:r>
              <a:rPr lang="ru-RU" sz="3600" dirty="0"/>
              <a:t> </a:t>
            </a:r>
            <a:r>
              <a:rPr lang="ru-RU" sz="3600" dirty="0" err="1" smtClean="0"/>
              <a:t>сөстерниң</a:t>
            </a:r>
            <a:r>
              <a:rPr lang="ru-RU" sz="3600" dirty="0" smtClean="0"/>
              <a:t> </a:t>
            </a:r>
            <a:r>
              <a:rPr lang="ru-RU" sz="3600" dirty="0" err="1"/>
              <a:t>утказын</a:t>
            </a:r>
            <a:r>
              <a:rPr lang="ru-RU" sz="3600" dirty="0"/>
              <a:t> </a:t>
            </a:r>
            <a:r>
              <a:rPr lang="ru-RU" sz="3600" dirty="0" err="1" smtClean="0"/>
              <a:t>урууңарга</a:t>
            </a:r>
            <a:r>
              <a:rPr lang="ru-RU" sz="3600" dirty="0" smtClean="0"/>
              <a:t> </a:t>
            </a:r>
            <a:r>
              <a:rPr lang="ru-RU" sz="3600" dirty="0" err="1"/>
              <a:t>тайылбырлап</a:t>
            </a:r>
            <a:r>
              <a:rPr lang="ru-RU" sz="3600" dirty="0"/>
              <a:t> </a:t>
            </a:r>
            <a:r>
              <a:rPr lang="ru-RU" sz="3600" dirty="0" err="1" smtClean="0"/>
              <a:t>бериңер</a:t>
            </a:r>
            <a:r>
              <a:rPr lang="ru-RU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160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7900"/>
            <a:ext cx="7992888" cy="4349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Час </a:t>
            </a:r>
            <a:r>
              <a:rPr lang="ru-RU" sz="4000" dirty="0" err="1" smtClean="0"/>
              <a:t>дугайында</a:t>
            </a:r>
            <a:r>
              <a:rPr lang="ru-RU" sz="4000" dirty="0" smtClean="0"/>
              <a:t> </a:t>
            </a:r>
            <a:r>
              <a:rPr lang="ru-RU" sz="4000" dirty="0" err="1" smtClean="0"/>
              <a:t>чуруктан</a:t>
            </a:r>
            <a:r>
              <a:rPr lang="ru-RU" sz="4000" dirty="0" smtClean="0"/>
              <a:t> </a:t>
            </a:r>
            <a:r>
              <a:rPr lang="ru-RU" sz="4000" dirty="0" err="1" smtClean="0"/>
              <a:t>чуруңар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6091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235108"/>
          </a:xfrm>
        </p:spPr>
        <p:txBody>
          <a:bodyPr/>
          <a:lstStyle/>
          <a:p>
            <a:r>
              <a:rPr lang="ru-RU" dirty="0" smtClean="0"/>
              <a:t>Эр-</a:t>
            </a:r>
            <a:r>
              <a:rPr lang="ru-RU" dirty="0" err="1" smtClean="0"/>
              <a:t>хейлер</a:t>
            </a:r>
            <a:r>
              <a:rPr lang="ru-RU" dirty="0" smtClean="0"/>
              <a:t>! 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88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рууңар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биле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тырттырып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азы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башкының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арнынче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тур бис.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82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Чурукту</a:t>
            </a:r>
            <a:r>
              <a:rPr lang="ru-RU" sz="4000" dirty="0" smtClean="0"/>
              <a:t> </a:t>
            </a:r>
            <a:r>
              <a:rPr lang="ru-RU" sz="4000" dirty="0" err="1" smtClean="0"/>
              <a:t>көргеш</a:t>
            </a:r>
            <a:r>
              <a:rPr lang="ru-RU" sz="4000" dirty="0" smtClean="0"/>
              <a:t>, </a:t>
            </a:r>
            <a:r>
              <a:rPr lang="ru-RU" sz="4000" dirty="0" err="1" smtClean="0"/>
              <a:t>чылдың</a:t>
            </a:r>
            <a:r>
              <a:rPr lang="ru-RU" sz="4000" dirty="0" smtClean="0"/>
              <a:t> </a:t>
            </a:r>
            <a:r>
              <a:rPr lang="ru-RU" sz="4000" dirty="0" err="1" smtClean="0"/>
              <a:t>кандыг</a:t>
            </a:r>
            <a:r>
              <a:rPr lang="ru-RU" sz="4000" dirty="0" smtClean="0"/>
              <a:t> </a:t>
            </a:r>
            <a:r>
              <a:rPr lang="ru-RU" sz="4000" dirty="0" err="1"/>
              <a:t>ү</a:t>
            </a:r>
            <a:r>
              <a:rPr lang="ru-RU" sz="4000" dirty="0" err="1" smtClean="0"/>
              <a:t>ези</a:t>
            </a:r>
            <a:r>
              <a:rPr lang="ru-RU" sz="4000" dirty="0" smtClean="0"/>
              <a:t> </a:t>
            </a:r>
            <a:r>
              <a:rPr lang="ru-RU" sz="4000" dirty="0" err="1" smtClean="0"/>
              <a:t>келгенин</a:t>
            </a:r>
            <a:r>
              <a:rPr lang="ru-RU" sz="4000" dirty="0" smtClean="0"/>
              <a:t> </a:t>
            </a:r>
            <a:r>
              <a:rPr lang="ru-RU" sz="4000" dirty="0" err="1" smtClean="0"/>
              <a:t>чугаалаңар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47900"/>
            <a:ext cx="8352928" cy="4277444"/>
          </a:xfrm>
        </p:spPr>
      </p:pic>
    </p:spTree>
    <p:extLst>
      <p:ext uri="{BB962C8B-B14F-4D97-AF65-F5344CB8AC3E}">
        <p14:creationId xmlns:p14="http://schemas.microsoft.com/office/powerpoint/2010/main" val="224673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Кандыг үе душкенил</a:t>
            </a:r>
            <a:r>
              <a:rPr lang="ru-RU" dirty="0" smtClean="0"/>
              <a:t>?</a:t>
            </a:r>
            <a:endParaRPr lang="kk-KZ" dirty="0" smtClean="0"/>
          </a:p>
          <a:p>
            <a:r>
              <a:rPr lang="kk-KZ" dirty="0" smtClean="0"/>
              <a:t>Час дүшкен деп канчап билип каан силер?</a:t>
            </a:r>
          </a:p>
          <a:p>
            <a:r>
              <a:rPr lang="kk-KZ" dirty="0" smtClean="0"/>
              <a:t>Чазын кандыг өскерлиишкиннер бар-дыр чугаалаңар?</a:t>
            </a:r>
          </a:p>
          <a:p>
            <a:r>
              <a:rPr lang="kk-KZ" dirty="0" smtClean="0"/>
              <a:t>Бойдус канчап баарыл?</a:t>
            </a:r>
          </a:p>
          <a:p>
            <a:r>
              <a:rPr lang="kk-KZ" dirty="0" smtClean="0"/>
              <a:t>Чазын хар кайнаар кире бээрил?</a:t>
            </a:r>
          </a:p>
          <a:p>
            <a:r>
              <a:rPr lang="kk-KZ" dirty="0" smtClean="0"/>
              <a:t>Ыяштар үнүштер биле чуу болурул?</a:t>
            </a:r>
          </a:p>
          <a:p>
            <a:r>
              <a:rPr lang="kk-KZ" dirty="0" smtClean="0"/>
              <a:t>Кушкаштар кайыын ужуп чедип кээрил?</a:t>
            </a:r>
          </a:p>
          <a:p>
            <a:r>
              <a:rPr lang="kk-KZ" dirty="0" smtClean="0"/>
              <a:t>Кижилер канчап баарыл?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400" dirty="0" err="1" smtClean="0"/>
              <a:t>Айтырыгларга</a:t>
            </a:r>
            <a:r>
              <a:rPr lang="ru-RU" sz="4400" dirty="0" smtClean="0"/>
              <a:t> </a:t>
            </a:r>
            <a:r>
              <a:rPr lang="ru-RU" sz="4400" dirty="0" err="1" smtClean="0"/>
              <a:t>харыылаңар</a:t>
            </a:r>
            <a:r>
              <a:rPr lang="ru-RU" sz="4400" dirty="0" smtClean="0"/>
              <a:t>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7008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/>
              <a:t>Оюн</a:t>
            </a:r>
            <a:r>
              <a:rPr lang="ru-RU" sz="4400" dirty="0"/>
              <a:t>: «</a:t>
            </a:r>
            <a:r>
              <a:rPr lang="ru-RU" sz="4400" dirty="0" err="1"/>
              <a:t>Чурукчу</a:t>
            </a:r>
            <a:r>
              <a:rPr lang="ru-RU" sz="4400" dirty="0"/>
              <a:t> </a:t>
            </a:r>
            <a:r>
              <a:rPr lang="ru-RU" sz="4400" dirty="0" err="1"/>
              <a:t>чүнү</a:t>
            </a:r>
            <a:r>
              <a:rPr lang="ru-RU" sz="4400" dirty="0"/>
              <a:t> </a:t>
            </a:r>
            <a:r>
              <a:rPr lang="ru-RU" sz="4400" dirty="0" err="1"/>
              <a:t>шын</a:t>
            </a:r>
            <a:r>
              <a:rPr lang="ru-RU" sz="4400" dirty="0"/>
              <a:t> </a:t>
            </a:r>
            <a:r>
              <a:rPr lang="ru-RU" sz="4400" dirty="0" err="1"/>
              <a:t>эвес</a:t>
            </a:r>
            <a:r>
              <a:rPr lang="ru-RU" sz="4400" dirty="0"/>
              <a:t> </a:t>
            </a:r>
            <a:r>
              <a:rPr lang="ru-RU" sz="4400" dirty="0" err="1"/>
              <a:t>чураан</a:t>
            </a:r>
            <a:r>
              <a:rPr lang="ru-RU" sz="4400" dirty="0"/>
              <a:t>-дыр»? </a:t>
            </a:r>
            <a:r>
              <a:rPr lang="ru-RU" sz="4400" dirty="0" err="1"/>
              <a:t>Оларны</a:t>
            </a:r>
            <a:r>
              <a:rPr lang="ru-RU" sz="4400" dirty="0"/>
              <a:t> </a:t>
            </a:r>
            <a:r>
              <a:rPr lang="ru-RU" sz="4400" dirty="0" err="1"/>
              <a:t>адаңар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848872" cy="4565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91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4" y="2247900"/>
            <a:ext cx="6866432" cy="3878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Оюн</a:t>
            </a:r>
            <a:r>
              <a:rPr lang="ru-RU" sz="4000" dirty="0" smtClean="0"/>
              <a:t>: </a:t>
            </a:r>
            <a:r>
              <a:rPr lang="ru-RU" sz="4000" dirty="0" err="1" smtClean="0"/>
              <a:t>Частың</a:t>
            </a:r>
            <a:r>
              <a:rPr lang="ru-RU" sz="4000" dirty="0" smtClean="0"/>
              <a:t> </a:t>
            </a:r>
            <a:r>
              <a:rPr lang="ru-RU" sz="4000" dirty="0" err="1" smtClean="0"/>
              <a:t>демдектерин</a:t>
            </a:r>
            <a:r>
              <a:rPr lang="ru-RU" sz="4000" dirty="0" smtClean="0"/>
              <a:t> </a:t>
            </a:r>
            <a:r>
              <a:rPr lang="ru-RU" sz="4000" dirty="0" err="1" smtClean="0"/>
              <a:t>чугаалаңар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477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556792"/>
            <a:ext cx="7848872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Оюн</a:t>
            </a:r>
            <a:r>
              <a:rPr lang="ru-RU" sz="4000" dirty="0" smtClean="0"/>
              <a:t>: «</a:t>
            </a:r>
            <a:r>
              <a:rPr lang="ru-RU" sz="4000" dirty="0" err="1" smtClean="0"/>
              <a:t>Мынчаар</a:t>
            </a:r>
            <a:r>
              <a:rPr lang="ru-RU" sz="4000" dirty="0" smtClean="0"/>
              <a:t> </a:t>
            </a:r>
            <a:r>
              <a:rPr lang="ru-RU" sz="4000" dirty="0" err="1" smtClean="0"/>
              <a:t>бооп</a:t>
            </a:r>
            <a:r>
              <a:rPr lang="ru-RU" sz="4000" dirty="0" smtClean="0"/>
              <a:t> </a:t>
            </a:r>
            <a:r>
              <a:rPr lang="ru-RU" sz="4000" dirty="0" err="1" smtClean="0"/>
              <a:t>болур</a:t>
            </a:r>
            <a:r>
              <a:rPr lang="ru-RU" sz="4000" dirty="0" smtClean="0"/>
              <a:t> </a:t>
            </a:r>
            <a:r>
              <a:rPr lang="ru-RU" sz="4000" dirty="0" err="1" smtClean="0"/>
              <a:t>бе</a:t>
            </a:r>
            <a:r>
              <a:rPr lang="ru-RU" sz="4000" dirty="0" smtClean="0"/>
              <a:t>?»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1656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Час </a:t>
            </a:r>
          </a:p>
          <a:p>
            <a:pPr marL="64008" indent="0" algn="ctr">
              <a:buNone/>
            </a:pPr>
            <a:r>
              <a:rPr lang="ru-RU" sz="4000" dirty="0" err="1" smtClean="0"/>
              <a:t>Өйү</a:t>
            </a:r>
            <a:r>
              <a:rPr lang="ru-RU" sz="4000" dirty="0" smtClean="0"/>
              <a:t> </a:t>
            </a:r>
            <a:r>
              <a:rPr lang="ru-RU" sz="4000" dirty="0" err="1"/>
              <a:t>кээрге</a:t>
            </a:r>
            <a:r>
              <a:rPr lang="ru-RU" sz="4000" dirty="0"/>
              <a:t>, час-</a:t>
            </a:r>
            <a:r>
              <a:rPr lang="ru-RU" sz="4000" dirty="0" err="1"/>
              <a:t>даа</a:t>
            </a:r>
            <a:r>
              <a:rPr lang="ru-RU" sz="4000" dirty="0"/>
              <a:t> </a:t>
            </a:r>
            <a:r>
              <a:rPr lang="ru-RU" sz="4000" dirty="0" err="1" smtClean="0"/>
              <a:t>дүжер</a:t>
            </a:r>
            <a:r>
              <a:rPr lang="ru-RU" sz="4000" dirty="0"/>
              <a:t>,</a:t>
            </a:r>
          </a:p>
          <a:p>
            <a:pPr marL="64008" indent="0" algn="ctr">
              <a:buNone/>
            </a:pPr>
            <a:r>
              <a:rPr lang="ru-RU" sz="4000" dirty="0" err="1" smtClean="0"/>
              <a:t>Өлүгленген</a:t>
            </a:r>
            <a:r>
              <a:rPr lang="ru-RU" sz="4000" dirty="0" smtClean="0"/>
              <a:t> </a:t>
            </a:r>
            <a:r>
              <a:rPr lang="ru-RU" sz="4000" dirty="0" err="1"/>
              <a:t>бойдус</a:t>
            </a:r>
            <a:r>
              <a:rPr lang="ru-RU" sz="4000" dirty="0"/>
              <a:t> </a:t>
            </a:r>
            <a:r>
              <a:rPr lang="ru-RU" sz="4000" dirty="0" err="1"/>
              <a:t>оттур</a:t>
            </a:r>
            <a:r>
              <a:rPr lang="ru-RU" sz="4000" dirty="0"/>
              <a:t>:</a:t>
            </a:r>
          </a:p>
          <a:p>
            <a:pPr marL="64008" indent="0" algn="ctr">
              <a:buNone/>
            </a:pPr>
            <a:r>
              <a:rPr lang="ru-RU" sz="4000" dirty="0" err="1" smtClean="0"/>
              <a:t>Черниң</a:t>
            </a:r>
            <a:r>
              <a:rPr lang="ru-RU" sz="4000" dirty="0" smtClean="0"/>
              <a:t> </a:t>
            </a:r>
            <a:r>
              <a:rPr lang="ru-RU" sz="4000" dirty="0" err="1" smtClean="0"/>
              <a:t>өңү</a:t>
            </a:r>
            <a:r>
              <a:rPr lang="ru-RU" sz="4000" dirty="0" smtClean="0"/>
              <a:t> </a:t>
            </a:r>
            <a:r>
              <a:rPr lang="ru-RU" sz="4000" dirty="0" err="1"/>
              <a:t>ногаарарар</a:t>
            </a:r>
            <a:r>
              <a:rPr lang="ru-RU" sz="4000" dirty="0"/>
              <a:t>,</a:t>
            </a:r>
          </a:p>
          <a:p>
            <a:pPr marL="64008" indent="0" algn="ctr">
              <a:buNone/>
            </a:pPr>
            <a:r>
              <a:rPr lang="ru-RU" sz="4000" dirty="0" err="1"/>
              <a:t>Чечек</a:t>
            </a:r>
            <a:r>
              <a:rPr lang="ru-RU" sz="4000" dirty="0"/>
              <a:t> </a:t>
            </a:r>
            <a:r>
              <a:rPr lang="ru-RU" sz="4000" dirty="0" err="1"/>
              <a:t>частып</a:t>
            </a:r>
            <a:r>
              <a:rPr lang="ru-RU" sz="4000" dirty="0"/>
              <a:t>, </a:t>
            </a:r>
            <a:r>
              <a:rPr lang="ru-RU" sz="4000" dirty="0" err="1" smtClean="0"/>
              <a:t>саглаңнай</a:t>
            </a:r>
            <a:r>
              <a:rPr lang="ru-RU" sz="4000" dirty="0" smtClean="0"/>
              <a:t> </a:t>
            </a:r>
            <a:r>
              <a:rPr lang="ru-RU" sz="4000" dirty="0" err="1"/>
              <a:t>бээр</a:t>
            </a:r>
            <a:r>
              <a:rPr lang="ru-RU" sz="4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Чооду</a:t>
            </a:r>
            <a:r>
              <a:rPr lang="ru-RU" sz="2800" dirty="0"/>
              <a:t> </a:t>
            </a:r>
            <a:r>
              <a:rPr lang="ru-RU" sz="2800" dirty="0" smtClean="0"/>
              <a:t>Кара-</a:t>
            </a:r>
            <a:r>
              <a:rPr lang="ru-RU" sz="2800" dirty="0" err="1" smtClean="0"/>
              <a:t>Күскениң</a:t>
            </a:r>
            <a:r>
              <a:rPr lang="ru-RU" sz="2800" dirty="0" smtClean="0"/>
              <a:t> </a:t>
            </a:r>
            <a:r>
              <a:rPr lang="ru-RU" sz="2800" dirty="0"/>
              <a:t>«Час» </a:t>
            </a:r>
            <a:r>
              <a:rPr lang="ru-RU" sz="2800" dirty="0" err="1"/>
              <a:t>деп</a:t>
            </a:r>
            <a:r>
              <a:rPr lang="ru-RU" sz="2800" dirty="0"/>
              <a:t> </a:t>
            </a:r>
            <a:r>
              <a:rPr lang="ru-RU" sz="2800" dirty="0" err="1" smtClean="0"/>
              <a:t>шүлүүн</a:t>
            </a:r>
            <a:r>
              <a:rPr lang="ru-RU" sz="2800" dirty="0" smtClean="0"/>
              <a:t> </a:t>
            </a:r>
            <a:r>
              <a:rPr lang="ru-RU" sz="2800" dirty="0" err="1"/>
              <a:t>аянныг</a:t>
            </a:r>
            <a:r>
              <a:rPr lang="ru-RU" sz="2800" dirty="0"/>
              <a:t> </a:t>
            </a:r>
            <a:r>
              <a:rPr lang="ru-RU" sz="2800" dirty="0" err="1"/>
              <a:t>кылдыр</a:t>
            </a:r>
            <a:r>
              <a:rPr lang="ru-RU" sz="2800" dirty="0"/>
              <a:t> </a:t>
            </a:r>
            <a:r>
              <a:rPr lang="ru-RU" sz="2800" dirty="0" err="1"/>
              <a:t>номчуп</a:t>
            </a:r>
            <a:r>
              <a:rPr lang="ru-RU" sz="2800" dirty="0"/>
              <a:t> </a:t>
            </a:r>
            <a:r>
              <a:rPr lang="ru-RU" sz="2800" dirty="0" err="1" smtClean="0"/>
              <a:t>бериңер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188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Шүлүкте</a:t>
            </a:r>
            <a:r>
              <a:rPr lang="ru-RU" sz="3200" dirty="0" smtClean="0"/>
              <a:t> </a:t>
            </a:r>
            <a:r>
              <a:rPr lang="ru-RU" sz="3200" dirty="0" err="1" smtClean="0"/>
              <a:t>чылдың</a:t>
            </a:r>
            <a:r>
              <a:rPr lang="ru-RU" sz="3200" dirty="0" smtClean="0"/>
              <a:t> </a:t>
            </a:r>
            <a:r>
              <a:rPr lang="ru-RU" sz="3200" dirty="0" err="1"/>
              <a:t>кандыг</a:t>
            </a:r>
            <a:r>
              <a:rPr lang="ru-RU" sz="3200" dirty="0"/>
              <a:t> </a:t>
            </a:r>
            <a:r>
              <a:rPr lang="ru-RU" sz="3200" dirty="0" err="1"/>
              <a:t>ү</a:t>
            </a:r>
            <a:r>
              <a:rPr lang="ru-RU" sz="3200" dirty="0" err="1" smtClean="0"/>
              <a:t>ези</a:t>
            </a:r>
            <a:r>
              <a:rPr lang="ru-RU" sz="3200" dirty="0" smtClean="0"/>
              <a:t> </a:t>
            </a:r>
            <a:r>
              <a:rPr lang="ru-RU" sz="3200" dirty="0" err="1" smtClean="0"/>
              <a:t>дүжер</a:t>
            </a:r>
            <a:r>
              <a:rPr lang="ru-RU" sz="3200" dirty="0" smtClean="0"/>
              <a:t> </a:t>
            </a:r>
            <a:r>
              <a:rPr lang="ru-RU" sz="3200" dirty="0" err="1"/>
              <a:t>деп</a:t>
            </a:r>
            <a:r>
              <a:rPr lang="ru-RU" sz="3200" dirty="0"/>
              <a:t> </a:t>
            </a:r>
            <a:r>
              <a:rPr lang="ru-RU" sz="3200" dirty="0" err="1"/>
              <a:t>турар</a:t>
            </a:r>
            <a:r>
              <a:rPr lang="ru-RU" sz="3200" dirty="0"/>
              <a:t>-дыр?</a:t>
            </a:r>
          </a:p>
          <a:p>
            <a:pPr algn="ctr"/>
            <a:r>
              <a:rPr lang="ru-RU" sz="3200" dirty="0" err="1"/>
              <a:t>Бойдус</a:t>
            </a:r>
            <a:r>
              <a:rPr lang="ru-RU" sz="3200" dirty="0"/>
              <a:t> </a:t>
            </a:r>
            <a:r>
              <a:rPr lang="ru-RU" sz="3200" dirty="0" err="1"/>
              <a:t>канчап</a:t>
            </a:r>
            <a:r>
              <a:rPr lang="ru-RU" sz="3200" dirty="0"/>
              <a:t> </a:t>
            </a:r>
            <a:r>
              <a:rPr lang="ru-RU" sz="3200" dirty="0" err="1"/>
              <a:t>баар</a:t>
            </a:r>
            <a:r>
              <a:rPr lang="ru-RU" sz="3200" dirty="0"/>
              <a:t> </a:t>
            </a:r>
            <a:r>
              <a:rPr lang="ru-RU" sz="3200" dirty="0" err="1"/>
              <a:t>дээн-дир</a:t>
            </a:r>
            <a:r>
              <a:rPr lang="ru-RU" sz="3200" dirty="0"/>
              <a:t>?</a:t>
            </a:r>
          </a:p>
          <a:p>
            <a:pPr algn="ctr"/>
            <a:r>
              <a:rPr lang="ru-RU" sz="3200" dirty="0" err="1" smtClean="0"/>
              <a:t>Черниң</a:t>
            </a:r>
            <a:r>
              <a:rPr lang="ru-RU" sz="3200" dirty="0" smtClean="0"/>
              <a:t> </a:t>
            </a:r>
            <a:r>
              <a:rPr lang="ru-RU" sz="3200" dirty="0" err="1" smtClean="0"/>
              <a:t>өңү</a:t>
            </a:r>
            <a:r>
              <a:rPr lang="ru-RU" sz="3200" dirty="0" smtClean="0"/>
              <a:t> </a:t>
            </a:r>
            <a:r>
              <a:rPr lang="ru-RU" sz="3200" dirty="0" err="1"/>
              <a:t>кандыг</a:t>
            </a:r>
            <a:r>
              <a:rPr lang="ru-RU" sz="3200" dirty="0"/>
              <a:t> </a:t>
            </a:r>
            <a:r>
              <a:rPr lang="ru-RU" sz="3200" dirty="0" err="1" smtClean="0"/>
              <a:t>өңнүг</a:t>
            </a:r>
            <a:r>
              <a:rPr lang="ru-RU" sz="3200" dirty="0" smtClean="0"/>
              <a:t> </a:t>
            </a:r>
            <a:r>
              <a:rPr lang="ru-RU" sz="3200" dirty="0" err="1"/>
              <a:t>апаарыл</a:t>
            </a:r>
            <a:r>
              <a:rPr lang="ru-RU" sz="3200" dirty="0"/>
              <a:t>?</a:t>
            </a:r>
          </a:p>
          <a:p>
            <a:pPr algn="ctr"/>
            <a:r>
              <a:rPr lang="ru-RU" sz="3200" dirty="0" err="1"/>
              <a:t>Кандыг</a:t>
            </a:r>
            <a:r>
              <a:rPr lang="ru-RU" sz="3200" dirty="0"/>
              <a:t> </a:t>
            </a:r>
            <a:r>
              <a:rPr lang="ru-RU" sz="3200" dirty="0" err="1" smtClean="0"/>
              <a:t>үнүштер</a:t>
            </a:r>
            <a:r>
              <a:rPr lang="ru-RU" sz="3200" dirty="0" smtClean="0"/>
              <a:t> </a:t>
            </a:r>
            <a:r>
              <a:rPr lang="ru-RU" sz="3200" dirty="0" err="1"/>
              <a:t>частып</a:t>
            </a:r>
            <a:r>
              <a:rPr lang="ru-RU" sz="3200" dirty="0"/>
              <a:t> </a:t>
            </a:r>
            <a:r>
              <a:rPr lang="ru-RU" sz="3200" dirty="0" err="1"/>
              <a:t>эгелээр-дир</a:t>
            </a:r>
            <a:r>
              <a:rPr lang="ru-RU" sz="3200" dirty="0"/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Айтырыгларга</a:t>
            </a:r>
            <a:r>
              <a:rPr lang="ru-RU" sz="4000" dirty="0"/>
              <a:t> </a:t>
            </a:r>
            <a:r>
              <a:rPr lang="ru-RU" sz="4000" dirty="0" err="1" smtClean="0"/>
              <a:t>харыылаңар</a:t>
            </a:r>
            <a:r>
              <a:rPr lang="ru-RU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08106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</TotalTime>
  <Words>219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 Ырактан өөредилге «Час» Школага белеткел бөлүү</vt:lpstr>
      <vt:lpstr>Презентация PowerPoint</vt:lpstr>
      <vt:lpstr>Чурукту көргеш, чылдың кандыг үези келгенин чугаалаңар</vt:lpstr>
      <vt:lpstr>Айтырыгларга харыылаңар:</vt:lpstr>
      <vt:lpstr>Оюн: «Чурукчу чүнү шын эвес чураан-дыр»? Оларны адаңар</vt:lpstr>
      <vt:lpstr>Оюн: Частың демдектерин чугаалаңар</vt:lpstr>
      <vt:lpstr>Оюн: «Мынчаар бооп болур бе?»</vt:lpstr>
      <vt:lpstr>Чооду Кара-Күскениң «Час» деп шүлүүн аянныг кылдыр номчуп бериңер</vt:lpstr>
      <vt:lpstr>Айтырыгларга харыылаңар:</vt:lpstr>
      <vt:lpstr>Шүлүкте чаа сөстерниң утказын урууңарга тайылбырлап бериңер:</vt:lpstr>
      <vt:lpstr>Час дугайында чуруктан чуруңар</vt:lpstr>
      <vt:lpstr>Эр-хейлер!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12</cp:revision>
  <dcterms:created xsi:type="dcterms:W3CDTF">2023-11-24T14:21:55Z</dcterms:created>
  <dcterms:modified xsi:type="dcterms:W3CDTF">2024-02-28T12:50:52Z</dcterms:modified>
</cp:coreProperties>
</file>