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84" r:id="rId4"/>
    <p:sldId id="285" r:id="rId5"/>
    <p:sldId id="277" r:id="rId6"/>
    <p:sldId id="281" r:id="rId7"/>
    <p:sldId id="283" r:id="rId8"/>
    <p:sldId id="275" r:id="rId9"/>
    <p:sldId id="263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172" autoAdjust="0"/>
  </p:normalViewPr>
  <p:slideViewPr>
    <p:cSldViewPr>
      <p:cViewPr varScale="1">
        <p:scale>
          <a:sx n="79" d="100"/>
          <a:sy n="79" d="100"/>
        </p:scale>
        <p:origin x="1570" y="7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hyperlink" Target="https://soundtimes.ru/kamernaya-muzyka/udivitelnye-muzykalnye-proizvedeniya/p-i-chajkovskij-detskij-albom/p-i-chajkovskij-mama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815290" cy="3809014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3100" dirty="0"/>
              <a:t/>
            </a:r>
            <a:br>
              <a:rPr lang="ru-RU" sz="3100" dirty="0"/>
            </a:br>
            <a:r>
              <a:rPr lang="ru-RU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МБДОУ </a:t>
            </a:r>
            <a:r>
              <a:rPr lang="ru-RU" sz="20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д</a:t>
            </a:r>
            <a:r>
              <a:rPr lang="ru-RU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/с № 5»Родничок» </a:t>
            </a:r>
            <a:br>
              <a:rPr lang="ru-RU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ru-RU" sz="2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комбинированного</a:t>
            </a:r>
            <a:r>
              <a:rPr lang="ru-RU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вида с. Сарыг-Сеп</a:t>
            </a:r>
            <a:r>
              <a:rPr lang="ru-RU" sz="3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
</a:t>
            </a:r>
            <a:r>
              <a:rPr lang="ru-RU" sz="36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Дистанционное</a:t>
            </a:r>
            <a:r>
              <a:rPr lang="ru-RU" sz="31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обучение </a:t>
            </a:r>
            <a:br>
              <a:rPr lang="ru-RU" sz="31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ru-RU" sz="3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1 неделя  (с </a:t>
            </a:r>
            <a:r>
              <a:rPr lang="ru-RU" sz="3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11 </a:t>
            </a:r>
            <a:r>
              <a:rPr lang="ru-RU" sz="3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по </a:t>
            </a:r>
            <a:r>
              <a:rPr lang="ru-RU" sz="3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15 </a:t>
            </a:r>
            <a:r>
              <a:rPr lang="ru-RU" sz="3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марта 2024 г.)</a:t>
            </a:r>
            <a:br>
              <a:rPr lang="ru-RU" sz="3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ru-RU" sz="31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Старшая группа (5 - 6 лет) 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dirty="0" smtClean="0"/>
              <a:t> </a:t>
            </a:r>
            <a:r>
              <a:rPr lang="ru-RU" sz="8000" dirty="0" smtClean="0">
                <a:solidFill>
                  <a:srgbClr val="002060"/>
                </a:solidFill>
              </a:rPr>
              <a:t>Тема: </a:t>
            </a:r>
            <a:r>
              <a:rPr lang="ru-RU" sz="8000" dirty="0" smtClean="0">
                <a:solidFill>
                  <a:srgbClr val="002060"/>
                </a:solidFill>
              </a:rPr>
              <a:t>«</a:t>
            </a:r>
            <a:r>
              <a:rPr lang="ru-RU" sz="8000" i="1" dirty="0" smtClean="0">
                <a:solidFill>
                  <a:srgbClr val="002060"/>
                </a:solidFill>
              </a:rPr>
              <a:t>Мама</a:t>
            </a:r>
            <a:r>
              <a:rPr lang="ru-RU" sz="8000" dirty="0" smtClean="0">
                <a:solidFill>
                  <a:srgbClr val="002060"/>
                </a:solidFill>
              </a:rPr>
              <a:t>»</a:t>
            </a:r>
            <a:endParaRPr lang="ru-RU" sz="80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5143512"/>
            <a:ext cx="6840760" cy="769640"/>
          </a:xfrm>
        </p:spPr>
        <p:txBody>
          <a:bodyPr>
            <a:normAutofit fontScale="25000" lnSpcReduction="20000"/>
          </a:bodyPr>
          <a:lstStyle/>
          <a:p>
            <a:pPr algn="r"/>
            <a:r>
              <a:rPr lang="ru-RU" sz="112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</a:rPr>
              <a:t>     Выполнил: музыкальный руководитель Трегубова В.В</a:t>
            </a:r>
            <a:r>
              <a:rPr lang="ru-RU" sz="59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</a:rPr>
              <a:t>.</a:t>
            </a:r>
            <a:endParaRPr lang="ru-RU" sz="5900" spc="-1" dirty="0" smtClean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9481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100013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Уважаемые родители!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857365"/>
            <a:ext cx="7143800" cy="3571900"/>
          </a:xfrm>
        </p:spPr>
        <p:txBody>
          <a:bodyPr/>
          <a:lstStyle/>
          <a:p>
            <a:pPr algn="ctr">
              <a:buNone/>
            </a:pPr>
            <a:endParaRPr lang="ru-RU" sz="1800" b="1" dirty="0" smtClean="0"/>
          </a:p>
          <a:p>
            <a:pPr algn="ctr">
              <a:buNone/>
            </a:pPr>
            <a:r>
              <a:rPr lang="ru-RU" dirty="0" smtClean="0"/>
              <a:t>Во время деятельности с ребенком </a:t>
            </a:r>
          </a:p>
          <a:p>
            <a:pPr algn="ctr">
              <a:buNone/>
            </a:pPr>
            <a:r>
              <a:rPr lang="ru-RU" dirty="0" smtClean="0"/>
              <a:t>сделайте, пожалуйста, фотографии. </a:t>
            </a:r>
          </a:p>
          <a:p>
            <a:pPr algn="ctr">
              <a:buNone/>
            </a:pPr>
            <a:r>
              <a:rPr lang="ru-RU" dirty="0" smtClean="0"/>
              <a:t>Отправить фотографии можно в группу в </a:t>
            </a:r>
            <a:r>
              <a:rPr lang="ru-RU" dirty="0" err="1" smtClean="0"/>
              <a:t>вайбер</a:t>
            </a:r>
            <a:r>
              <a:rPr lang="ru-RU" dirty="0" smtClean="0"/>
              <a:t> или лично вашему воспитателю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Ходьба под музыку</a:t>
            </a:r>
            <a:endParaRPr lang="ru-RU" sz="3600" b="1" dirty="0"/>
          </a:p>
        </p:txBody>
      </p:sp>
      <p:pic>
        <p:nvPicPr>
          <p:cNvPr id="8" name="В. Алференко - Марш _На зарядку_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28365" y="1340768"/>
            <a:ext cx="487363" cy="487363"/>
          </a:xfrm>
        </p:spPr>
      </p:pic>
      <p:pic>
        <p:nvPicPr>
          <p:cNvPr id="11" name="Рисунок 10" descr="скачанные файлы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3648" y="2564904"/>
            <a:ext cx="6624161" cy="274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4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Лёгкий бег</a:t>
            </a:r>
            <a:endParaRPr lang="ru-RU" sz="3600" b="1" dirty="0"/>
          </a:p>
        </p:txBody>
      </p:sp>
      <p:pic>
        <p:nvPicPr>
          <p:cNvPr id="4" name="4 Музыка для бега. ДОУ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8318" y="1412776"/>
            <a:ext cx="487363" cy="487363"/>
          </a:xfrm>
        </p:spPr>
      </p:pic>
      <p:pic>
        <p:nvPicPr>
          <p:cNvPr id="5" name="Рисунок 4" descr="1скачанные файлы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2564904"/>
            <a:ext cx="7278646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8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Прочитайте стихотворение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lv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просыпаюсь, улыбаюсь я,</a:t>
            </a:r>
          </a:p>
          <a:p>
            <a:pPr marL="0" lv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Солнышко целует ласково меня.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смотрю на солнце – маму вижу я. 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Солнце – это мама милая моя!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Перевод с испанского В</a:t>
            </a: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Крючкова</a:t>
            </a:r>
            <a:endParaRPr lang="ru-RU" sz="2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200000"/>
              </a:lnSpc>
              <a:spcBef>
                <a:spcPts val="0"/>
              </a:spcBef>
              <a:buNone/>
            </a:pPr>
            <a:endParaRPr lang="ru-RU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Спросите ребёнка – Какая у тебя мама? </a:t>
            </a:r>
            <a:r>
              <a:rPr lang="ru-RU" sz="2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(добрая, ласковая, 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милая и т.д.)</a:t>
            </a:r>
            <a:r>
              <a:rPr lang="ru-RU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Предложите спеть песню о маме.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2800" dirty="0" smtClean="0">
                <a:solidFill>
                  <a:prstClr val="black"/>
                </a:solidFill>
                <a:latin typeface="Trebuchet MS"/>
              </a:rPr>
              <a:t>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4938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81128"/>
            <a:ext cx="8229600" cy="1224136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 smtClean="0"/>
              <a:t>             «Счастья маме пожелаю»</a:t>
            </a:r>
            <a:br>
              <a:rPr lang="ru-RU" sz="3600" b="1" dirty="0" smtClean="0"/>
            </a:br>
            <a:r>
              <a:rPr lang="ru-RU" sz="3600" b="1" dirty="0" smtClean="0"/>
              <a:t>                          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                 </a:t>
            </a:r>
            <a:r>
              <a:rPr lang="ru-RU" sz="2000" dirty="0" smtClean="0"/>
              <a:t>Расскажу </a:t>
            </a:r>
            <a:r>
              <a:rPr lang="ru-RU" sz="2000" dirty="0"/>
              <a:t>стишок для мамы,</a:t>
            </a:r>
            <a:br>
              <a:rPr lang="ru-RU" sz="2000" dirty="0"/>
            </a:br>
            <a:r>
              <a:rPr lang="ru-RU" sz="2000" dirty="0" smtClean="0"/>
              <a:t>                      Её </a:t>
            </a:r>
            <a:r>
              <a:rPr lang="ru-RU" sz="2000" dirty="0"/>
              <a:t>крепко обниму.</a:t>
            </a:r>
            <a:br>
              <a:rPr lang="ru-RU" sz="2000" dirty="0"/>
            </a:br>
            <a:r>
              <a:rPr lang="ru-RU" sz="2000" dirty="0" smtClean="0"/>
              <a:t>                      Пусть </a:t>
            </a:r>
            <a:r>
              <a:rPr lang="ru-RU" sz="2000" dirty="0"/>
              <a:t>моя родная знает,</a:t>
            </a:r>
            <a:br>
              <a:rPr lang="ru-RU" sz="2000" dirty="0"/>
            </a:br>
            <a:r>
              <a:rPr lang="ru-RU" sz="2000" dirty="0" smtClean="0"/>
              <a:t>                      Как </a:t>
            </a:r>
            <a:r>
              <a:rPr lang="ru-RU" sz="2000" dirty="0"/>
              <a:t>же я её люблю.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                            Припев</a:t>
            </a:r>
            <a:r>
              <a:rPr lang="ru-RU" sz="2000" dirty="0"/>
              <a:t>:</a:t>
            </a:r>
            <a:br>
              <a:rPr lang="ru-RU" sz="2000" dirty="0"/>
            </a:br>
            <a:r>
              <a:rPr lang="ru-RU" sz="2000" dirty="0" smtClean="0"/>
              <a:t>                      Руки </a:t>
            </a:r>
            <a:r>
              <a:rPr lang="ru-RU" sz="2000" dirty="0"/>
              <a:t>мамины возьму,</a:t>
            </a:r>
            <a:br>
              <a:rPr lang="ru-RU" sz="2000" dirty="0"/>
            </a:br>
            <a:r>
              <a:rPr lang="ru-RU" sz="2000" dirty="0" smtClean="0"/>
              <a:t>                      Нежно </a:t>
            </a:r>
            <a:r>
              <a:rPr lang="ru-RU" sz="2000" dirty="0"/>
              <a:t>поцелую.</a:t>
            </a:r>
            <a:br>
              <a:rPr lang="ru-RU" sz="2000" dirty="0"/>
            </a:br>
            <a:r>
              <a:rPr lang="ru-RU" sz="2000" dirty="0" smtClean="0"/>
              <a:t>                      Как </a:t>
            </a:r>
            <a:r>
              <a:rPr lang="ru-RU" sz="2000" dirty="0"/>
              <a:t>же сильно я люблю</a:t>
            </a:r>
            <a:br>
              <a:rPr lang="ru-RU" sz="2000" dirty="0"/>
            </a:br>
            <a:r>
              <a:rPr lang="ru-RU" sz="2000" dirty="0" smtClean="0"/>
              <a:t>                      Мамочку </a:t>
            </a:r>
            <a:r>
              <a:rPr lang="ru-RU" sz="2000" dirty="0"/>
              <a:t>родную.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                      Счастье </a:t>
            </a:r>
            <a:r>
              <a:rPr lang="ru-RU" sz="2000" dirty="0"/>
              <a:t>маме пожелаю</a:t>
            </a:r>
            <a:br>
              <a:rPr lang="ru-RU" sz="2000" dirty="0"/>
            </a:br>
            <a:r>
              <a:rPr lang="ru-RU" sz="2000" dirty="0" smtClean="0"/>
              <a:t>                      В </a:t>
            </a:r>
            <a:r>
              <a:rPr lang="ru-RU" sz="2000" dirty="0"/>
              <a:t>этот день календаря.</a:t>
            </a:r>
            <a:br>
              <a:rPr lang="ru-RU" sz="2000" dirty="0"/>
            </a:br>
            <a:r>
              <a:rPr lang="ru-RU" sz="2000" dirty="0" smtClean="0"/>
              <a:t>                      Если </a:t>
            </a:r>
            <a:r>
              <a:rPr lang="ru-RU" sz="2000" dirty="0"/>
              <a:t>счастлива мамуля,</a:t>
            </a:r>
            <a:br>
              <a:rPr lang="ru-RU" sz="2000" dirty="0"/>
            </a:br>
            <a:r>
              <a:rPr lang="ru-RU" sz="2000" dirty="0" smtClean="0"/>
              <a:t>                      Значит </a:t>
            </a:r>
            <a:r>
              <a:rPr lang="ru-RU" sz="2000" dirty="0"/>
              <a:t>счастлива семья!</a:t>
            </a:r>
            <a:br>
              <a:rPr lang="ru-RU" sz="2000" dirty="0"/>
            </a:br>
            <a:r>
              <a:rPr lang="ru-RU" sz="2000" dirty="0" smtClean="0"/>
              <a:t>                           Припев</a:t>
            </a:r>
            <a:r>
              <a:rPr lang="ru-RU" sz="2000" dirty="0"/>
              <a:t>.</a:t>
            </a:r>
            <a:br>
              <a:rPr lang="ru-RU" sz="2000" dirty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 smtClean="0"/>
              <a:t/>
            </a:r>
            <a:br>
              <a:rPr lang="ru-RU" sz="2700" dirty="0" smtClean="0"/>
            </a:br>
            <a:endParaRPr lang="ru-RU" sz="27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676" y="2204864"/>
            <a:ext cx="4437112" cy="4437112"/>
          </a:xfrm>
          <a:prstGeom prst="rect">
            <a:avLst/>
          </a:prstGeom>
        </p:spPr>
      </p:pic>
      <p:pic>
        <p:nvPicPr>
          <p:cNvPr id="3" name="schastya-mame-pozhelau_kara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8144" y="11244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9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rgbClr val="252425"/>
                </a:solidFill>
                <a:latin typeface="times new roman" panose="02020603050405020304" pitchFamily="18" charset="0"/>
              </a:rPr>
              <a:t>     Музыканты тоже посвящают свои произведения мамам. Послушай пьесу композитора Петра Ильича Чайковского, которая так и называется – «Мама».</a:t>
            </a:r>
          </a:p>
          <a:p>
            <a:pPr marL="0" indent="0" algn="just">
              <a:buNone/>
            </a:pPr>
            <a:endParaRPr lang="ru-RU" sz="2400" dirty="0" smtClean="0">
              <a:solidFill>
                <a:srgbClr val="252425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dirty="0" smtClean="0">
              <a:solidFill>
                <a:srgbClr val="252425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>
                <a:solidFill>
                  <a:srgbClr val="252425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252425"/>
                </a:solidFill>
                <a:latin typeface="times new roman" panose="02020603050405020304" pitchFamily="18" charset="0"/>
              </a:rPr>
              <a:t>    </a:t>
            </a:r>
          </a:p>
          <a:p>
            <a:pPr marL="0" indent="0" algn="just">
              <a:buNone/>
            </a:pPr>
            <a:endParaRPr lang="ru-RU" sz="2400" dirty="0">
              <a:solidFill>
                <a:srgbClr val="252425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252425"/>
                </a:solidFill>
                <a:latin typeface="times new roman" panose="02020603050405020304" pitchFamily="18" charset="0"/>
              </a:rPr>
              <a:t>      В </a:t>
            </a:r>
            <a:r>
              <a:rPr lang="ru-RU" sz="2400" dirty="0">
                <a:solidFill>
                  <a:srgbClr val="252425"/>
                </a:solidFill>
                <a:latin typeface="times new roman" panose="02020603050405020304" pitchFamily="18" charset="0"/>
              </a:rPr>
              <a:t>пьесе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ru-RU" sz="2400" dirty="0">
                <a:solidFill>
                  <a:srgbClr val="000000"/>
                </a:solidFill>
                <a:latin typeface="var(--bs-font-sans-serif)"/>
                <a:hlinkClick r:id="rId4"/>
              </a:rPr>
              <a:t>«Мама»</a:t>
            </a:r>
            <a:r>
              <a:rPr lang="ru-RU" sz="2400" dirty="0">
                <a:solidFill>
                  <a:srgbClr val="252425"/>
                </a:solidFill>
                <a:latin typeface="times new roman" panose="02020603050405020304" pitchFamily="18" charset="0"/>
              </a:rPr>
              <a:t> музыка очень простая, </a:t>
            </a:r>
            <a:endParaRPr lang="ru-RU" sz="2400" dirty="0" smtClean="0">
              <a:solidFill>
                <a:srgbClr val="252425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252425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252425"/>
                </a:solidFill>
                <a:latin typeface="times new roman" panose="02020603050405020304" pitchFamily="18" charset="0"/>
              </a:rPr>
              <a:t>душевная, нежная. Изложена она в виде </a:t>
            </a:r>
            <a:endParaRPr lang="ru-RU" sz="2400" dirty="0" smtClean="0">
              <a:solidFill>
                <a:srgbClr val="252425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252425"/>
                </a:solidFill>
                <a:latin typeface="times new roman" panose="02020603050405020304" pitchFamily="18" charset="0"/>
              </a:rPr>
              <a:t>дуэта</a:t>
            </a:r>
            <a:r>
              <a:rPr lang="ru-RU" sz="2400" dirty="0">
                <a:solidFill>
                  <a:srgbClr val="252425"/>
                </a:solidFill>
                <a:latin typeface="times new roman" panose="02020603050405020304" pitchFamily="18" charset="0"/>
              </a:rPr>
              <a:t>: нижний голос обладает более теплым </a:t>
            </a:r>
            <a:endParaRPr lang="ru-RU" sz="2400" dirty="0" smtClean="0">
              <a:solidFill>
                <a:srgbClr val="252425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252425"/>
                </a:solidFill>
                <a:latin typeface="times new roman" panose="02020603050405020304" pitchFamily="18" charset="0"/>
              </a:rPr>
              <a:t>тембром</a:t>
            </a:r>
            <a:r>
              <a:rPr lang="ru-RU" sz="2400" dirty="0">
                <a:solidFill>
                  <a:srgbClr val="252425"/>
                </a:solidFill>
                <a:latin typeface="times new roman" panose="02020603050405020304" pitchFamily="18" charset="0"/>
              </a:rPr>
              <a:t>, а верхний – ясным, светлым. </a:t>
            </a:r>
            <a:endParaRPr lang="ru-RU" sz="2400" dirty="0" smtClean="0">
              <a:solidFill>
                <a:srgbClr val="252425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252425"/>
                </a:solidFill>
                <a:latin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rgbClr val="252425"/>
                </a:solidFill>
                <a:latin typeface="times new roman" panose="02020603050405020304" pitchFamily="18" charset="0"/>
              </a:rPr>
              <a:t>целом пьеса эта очень гармоничная, мягкая. </a:t>
            </a:r>
            <a:endParaRPr lang="ru-RU" sz="2400" dirty="0"/>
          </a:p>
        </p:txBody>
      </p:sp>
      <p:pic>
        <p:nvPicPr>
          <p:cNvPr id="4" name="ma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8318" y="21328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7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340768"/>
            <a:ext cx="7344816" cy="54006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ru-RU" sz="5600" dirty="0" smtClean="0"/>
              <a:t>1.Милая </a:t>
            </a:r>
            <a:r>
              <a:rPr lang="ru-RU" sz="5600" dirty="0"/>
              <a:t>мама, милая мама, </a:t>
            </a:r>
            <a:r>
              <a:rPr lang="ru-RU" sz="5600" dirty="0" smtClean="0"/>
              <a:t>   -</a:t>
            </a:r>
            <a:r>
              <a:rPr lang="ru-RU" sz="5600" i="1" dirty="0"/>
              <a:t>берутся с мамами за руки, качают ими</a:t>
            </a:r>
            <a:r>
              <a:rPr lang="ru-RU" sz="5600" dirty="0"/>
              <a:t/>
            </a:r>
            <a:br>
              <a:rPr lang="ru-RU" sz="5600" dirty="0"/>
            </a:br>
            <a:r>
              <a:rPr lang="ru-RU" sz="5600" dirty="0"/>
              <a:t>Делай как я, делай как я!</a:t>
            </a:r>
            <a:br>
              <a:rPr lang="ru-RU" sz="5600" dirty="0"/>
            </a:br>
            <a:r>
              <a:rPr lang="ru-RU" sz="5600" dirty="0"/>
              <a:t>Милая мама, милая мама,</a:t>
            </a:r>
            <a:br>
              <a:rPr lang="ru-RU" sz="5600" dirty="0"/>
            </a:br>
            <a:r>
              <a:rPr lang="ru-RU" sz="5600" dirty="0"/>
              <a:t>Делай как я, делай как я!</a:t>
            </a:r>
            <a:br>
              <a:rPr lang="ru-RU" sz="5600" dirty="0"/>
            </a:br>
            <a:r>
              <a:rPr lang="ru-RU" sz="5600" dirty="0"/>
              <a:t/>
            </a:r>
            <a:br>
              <a:rPr lang="ru-RU" sz="5600" dirty="0"/>
            </a:br>
            <a:r>
              <a:rPr lang="ru-RU" sz="5600" b="1" dirty="0"/>
              <a:t>Припев:</a:t>
            </a:r>
            <a:r>
              <a:rPr lang="ru-RU" sz="5600" dirty="0"/>
              <a:t> Это так, это очень </a:t>
            </a:r>
            <a:r>
              <a:rPr lang="ru-RU" sz="5600" dirty="0" smtClean="0"/>
              <a:t>просто-   </a:t>
            </a:r>
            <a:r>
              <a:rPr lang="ru-RU" sz="5600" dirty="0"/>
              <a:t>-</a:t>
            </a:r>
            <a:r>
              <a:rPr lang="ru-RU" sz="5600" i="1" dirty="0"/>
              <a:t>кружатся парой в правую сторону</a:t>
            </a:r>
            <a:r>
              <a:rPr lang="ru-RU" sz="5600" dirty="0"/>
              <a:t/>
            </a:r>
            <a:br>
              <a:rPr lang="ru-RU" sz="5600" dirty="0"/>
            </a:br>
            <a:r>
              <a:rPr lang="ru-RU" sz="5600" dirty="0"/>
              <a:t>Делай как я, делая как я!</a:t>
            </a:r>
            <a:br>
              <a:rPr lang="ru-RU" sz="5600" dirty="0"/>
            </a:br>
            <a:r>
              <a:rPr lang="ru-RU" sz="5600" dirty="0"/>
              <a:t>Это так , это очень </a:t>
            </a:r>
            <a:r>
              <a:rPr lang="ru-RU" sz="5600" dirty="0" smtClean="0"/>
              <a:t>просто-       </a:t>
            </a:r>
            <a:r>
              <a:rPr lang="ru-RU" sz="5600" dirty="0"/>
              <a:t> </a:t>
            </a:r>
            <a:r>
              <a:rPr lang="ru-RU" sz="5600" i="1" dirty="0"/>
              <a:t>кружатся парой в левую сторону</a:t>
            </a:r>
            <a:r>
              <a:rPr lang="ru-RU" sz="5600" dirty="0"/>
              <a:t/>
            </a:r>
            <a:br>
              <a:rPr lang="ru-RU" sz="5600" dirty="0"/>
            </a:br>
            <a:r>
              <a:rPr lang="ru-RU" sz="5600" dirty="0"/>
              <a:t>Делай все как я!</a:t>
            </a:r>
            <a:br>
              <a:rPr lang="ru-RU" sz="5600" dirty="0"/>
            </a:br>
            <a:r>
              <a:rPr lang="ru-RU" sz="5600" dirty="0"/>
              <a:t/>
            </a:r>
            <a:br>
              <a:rPr lang="ru-RU" sz="5600" dirty="0"/>
            </a:br>
            <a:r>
              <a:rPr lang="ru-RU" sz="5600" dirty="0"/>
              <a:t>2.Ручками хлопай, ручками хлопай-</a:t>
            </a:r>
            <a:br>
              <a:rPr lang="ru-RU" sz="5600" dirty="0"/>
            </a:br>
            <a:r>
              <a:rPr lang="ru-RU" sz="5600" dirty="0"/>
              <a:t>Делай как я, делай как я!</a:t>
            </a:r>
            <a:br>
              <a:rPr lang="ru-RU" sz="5600" dirty="0"/>
            </a:br>
            <a:r>
              <a:rPr lang="ru-RU" sz="5600" dirty="0"/>
              <a:t>Ножками топай, ножками топай- </a:t>
            </a:r>
            <a:br>
              <a:rPr lang="ru-RU" sz="5600" dirty="0"/>
            </a:br>
            <a:r>
              <a:rPr lang="ru-RU" sz="5600" dirty="0"/>
              <a:t>Делай как я, делай, как!</a:t>
            </a:r>
            <a:br>
              <a:rPr lang="ru-RU" sz="5600" dirty="0"/>
            </a:br>
            <a:r>
              <a:rPr lang="ru-RU" sz="5600" dirty="0"/>
              <a:t/>
            </a:r>
            <a:br>
              <a:rPr lang="ru-RU" sz="5600" dirty="0"/>
            </a:br>
            <a:r>
              <a:rPr lang="ru-RU" sz="5600" b="1" dirty="0"/>
              <a:t>Припев</a:t>
            </a:r>
            <a:r>
              <a:rPr lang="ru-RU" sz="5600" dirty="0"/>
              <a:t>.-</a:t>
            </a:r>
            <a:r>
              <a:rPr lang="ru-RU" sz="5600" i="1" dirty="0"/>
              <a:t> кружение</a:t>
            </a:r>
            <a:r>
              <a:rPr lang="ru-RU" sz="5600" dirty="0"/>
              <a:t/>
            </a:r>
            <a:br>
              <a:rPr lang="ru-RU" sz="5600" dirty="0"/>
            </a:br>
            <a:r>
              <a:rPr lang="ru-RU" sz="5600" dirty="0"/>
              <a:t/>
            </a:r>
            <a:br>
              <a:rPr lang="ru-RU" sz="5600" dirty="0"/>
            </a:br>
            <a:r>
              <a:rPr lang="ru-RU" sz="5600" dirty="0"/>
              <a:t>3.Ручки покрутим, ручки покрутим- </a:t>
            </a:r>
            <a:r>
              <a:rPr lang="ru-RU" sz="5600" dirty="0" smtClean="0"/>
              <a:t> -</a:t>
            </a:r>
            <a:r>
              <a:rPr lang="ru-RU" sz="5600" dirty="0"/>
              <a:t> </a:t>
            </a:r>
            <a:r>
              <a:rPr lang="ru-RU" sz="5600" i="1" dirty="0"/>
              <a:t>вертушки руками справа- слева</a:t>
            </a:r>
            <a:r>
              <a:rPr lang="ru-RU" sz="5600" dirty="0"/>
              <a:t/>
            </a:r>
            <a:br>
              <a:rPr lang="ru-RU" sz="5600" dirty="0"/>
            </a:br>
            <a:r>
              <a:rPr lang="ru-RU" sz="5600" dirty="0"/>
              <a:t>Делай как я, делай как я!</a:t>
            </a:r>
            <a:br>
              <a:rPr lang="ru-RU" sz="5600" dirty="0"/>
            </a:br>
            <a:r>
              <a:rPr lang="ru-RU" sz="5600" dirty="0"/>
              <a:t>И по коленкам, и по коленкам- </a:t>
            </a:r>
            <a:r>
              <a:rPr lang="ru-RU" sz="5600" dirty="0" smtClean="0"/>
              <a:t>   -</a:t>
            </a:r>
            <a:r>
              <a:rPr lang="ru-RU" sz="5600" dirty="0"/>
              <a:t> </a:t>
            </a:r>
            <a:r>
              <a:rPr lang="ru-RU" sz="5600" i="1" dirty="0"/>
              <a:t>хлопают двумя руками по коленям</a:t>
            </a:r>
            <a:r>
              <a:rPr lang="ru-RU" sz="5600" dirty="0"/>
              <a:t/>
            </a:r>
            <a:br>
              <a:rPr lang="ru-RU" sz="5600" dirty="0"/>
            </a:br>
            <a:r>
              <a:rPr lang="ru-RU" sz="5600" dirty="0"/>
              <a:t>Делай как я, делай как я!</a:t>
            </a:r>
            <a:br>
              <a:rPr lang="ru-RU" sz="5600" dirty="0"/>
            </a:br>
            <a:r>
              <a:rPr lang="ru-RU" sz="5600" dirty="0"/>
              <a:t/>
            </a:r>
            <a:br>
              <a:rPr lang="ru-RU" sz="5600" dirty="0"/>
            </a:br>
            <a:r>
              <a:rPr lang="ru-RU" sz="5600" b="1" dirty="0"/>
              <a:t>Припев.</a:t>
            </a:r>
            <a:r>
              <a:rPr lang="ru-RU" sz="5600" dirty="0"/>
              <a:t> - </a:t>
            </a:r>
            <a:r>
              <a:rPr lang="ru-RU" sz="5600" i="1" dirty="0"/>
              <a:t>кружение</a:t>
            </a:r>
            <a:r>
              <a:rPr lang="ru-RU" sz="5600" dirty="0"/>
              <a:t/>
            </a:r>
            <a:br>
              <a:rPr lang="ru-RU" sz="5600" dirty="0"/>
            </a:br>
            <a:r>
              <a:rPr lang="ru-RU" sz="5600" dirty="0"/>
              <a:t/>
            </a:r>
            <a:br>
              <a:rPr lang="ru-RU" sz="5600" dirty="0"/>
            </a:br>
            <a:r>
              <a:rPr lang="ru-RU" sz="5600" dirty="0"/>
              <a:t>4.Попкой покрутим, попкой покрутим-</a:t>
            </a:r>
            <a:br>
              <a:rPr lang="ru-RU" sz="5600" dirty="0"/>
            </a:br>
            <a:r>
              <a:rPr lang="ru-RU" sz="5600" dirty="0"/>
              <a:t>Делай как я, делай как я!</a:t>
            </a:r>
            <a:br>
              <a:rPr lang="ru-RU" sz="5600" dirty="0"/>
            </a:br>
            <a:r>
              <a:rPr lang="ru-RU" sz="5600" dirty="0"/>
              <a:t>Ты не стесняйся, а постарайся- </a:t>
            </a:r>
            <a:r>
              <a:rPr lang="ru-RU" sz="5600" dirty="0" smtClean="0"/>
              <a:t>     </a:t>
            </a:r>
            <a:r>
              <a:rPr lang="ru-RU" sz="5600" i="1" dirty="0" smtClean="0"/>
              <a:t>погрозить </a:t>
            </a:r>
            <a:r>
              <a:rPr lang="ru-RU" sz="5600" i="1" dirty="0"/>
              <a:t>пальчиком</a:t>
            </a:r>
            <a:r>
              <a:rPr lang="ru-RU" sz="5600" dirty="0"/>
              <a:t/>
            </a:r>
            <a:br>
              <a:rPr lang="ru-RU" sz="5600" dirty="0"/>
            </a:br>
            <a:r>
              <a:rPr lang="ru-RU" sz="5600" dirty="0"/>
              <a:t>Делай как я, делай как я!</a:t>
            </a:r>
            <a:br>
              <a:rPr lang="ru-RU" sz="5600" dirty="0"/>
            </a:br>
            <a:r>
              <a:rPr lang="ru-RU" sz="5600" dirty="0"/>
              <a:t/>
            </a:r>
            <a:br>
              <a:rPr lang="ru-RU" sz="5600" dirty="0"/>
            </a:br>
            <a:r>
              <a:rPr lang="ru-RU" sz="5600" b="1" dirty="0"/>
              <a:t>Припев.- </a:t>
            </a:r>
            <a:r>
              <a:rPr lang="ru-RU" sz="5600" i="1" dirty="0"/>
              <a:t>кружение</a:t>
            </a:r>
            <a:r>
              <a:rPr lang="ru-RU" sz="5600" dirty="0"/>
              <a:t/>
            </a:r>
            <a:br>
              <a:rPr lang="ru-RU" sz="5600" dirty="0"/>
            </a:b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260648"/>
            <a:ext cx="8147248" cy="936104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Танец - игра </a:t>
            </a:r>
            <a:r>
              <a:rPr lang="ru-RU" sz="3600" dirty="0" smtClean="0"/>
              <a:t>«Милая мама, делай как я»</a:t>
            </a:r>
            <a:br>
              <a:rPr lang="ru-RU" sz="3600" dirty="0" smtClean="0"/>
            </a:br>
            <a:r>
              <a:rPr lang="ru-RU" sz="2700" dirty="0" smtClean="0"/>
              <a:t>потанцуйте с ребёнком</a:t>
            </a:r>
            <a:endParaRPr lang="ru-RU" sz="2700" dirty="0"/>
          </a:p>
        </p:txBody>
      </p:sp>
      <p:pic>
        <p:nvPicPr>
          <p:cNvPr id="2" name="19.tanets_delay_kak_yas_mamam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2240" y="11561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5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14423"/>
            <a:ext cx="8229600" cy="4500594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31181" y="2643182"/>
            <a:ext cx="66816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Спасибо за внимание</a:t>
            </a:r>
            <a:endParaRPr lang="ru-RU" sz="54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26015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1272</TotalTime>
  <Words>165</Words>
  <Application>Microsoft Office PowerPoint</Application>
  <PresentationFormat>Экран (4:3)</PresentationFormat>
  <Paragraphs>36</Paragraphs>
  <Slides>9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Calibri</vt:lpstr>
      <vt:lpstr>times new roman</vt:lpstr>
      <vt:lpstr>times new roman</vt:lpstr>
      <vt:lpstr>Trebuchet MS</vt:lpstr>
      <vt:lpstr>var(--bs-font-sans-serif)</vt:lpstr>
      <vt:lpstr>Тема Office</vt:lpstr>
      <vt:lpstr>  МБДОУ д/с № 5»Родничок»  комбинированного вида с. Сарыг-Сеп
Дистанционное обучение  1 неделя  (с 11 по 15 марта 2024 г.) Старшая группа (5 - 6 лет)   Тема: «Мама»</vt:lpstr>
      <vt:lpstr>Уважаемые родители! </vt:lpstr>
      <vt:lpstr>Ходьба под музыку</vt:lpstr>
      <vt:lpstr>Лёгкий бег</vt:lpstr>
      <vt:lpstr>Прочитайте стихотворение</vt:lpstr>
      <vt:lpstr>             «Счастья маме пожелаю»                                              Расскажу стишок для мамы,                       Её крепко обниму.                       Пусть моя родная знает,                       Как же я её люблю.                              Припев:                       Руки мамины возьму,                       Нежно поцелую.                       Как же сильно я люблю                       Мамочку родную.                        Счастье маме пожелаю                       В этот день календаря.                       Если счастлива мамуля,                       Значит счастлива семья!                            Припев.         </vt:lpstr>
      <vt:lpstr>Презентация PowerPoint</vt:lpstr>
      <vt:lpstr>Танец - игра «Милая мама, делай как я» потанцуйте с ребёнком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№ 5»Родничок» комбинированного вида с.Сарыг-Сеп   Тема: «Название проекта»</dc:title>
  <dc:creator>Ирина</dc:creator>
  <cp:lastModifiedBy>asus</cp:lastModifiedBy>
  <cp:revision>74</cp:revision>
  <dcterms:created xsi:type="dcterms:W3CDTF">2017-09-25T05:51:55Z</dcterms:created>
  <dcterms:modified xsi:type="dcterms:W3CDTF">2024-02-28T13:35:45Z</dcterms:modified>
</cp:coreProperties>
</file>