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93" r:id="rId2"/>
    <p:sldId id="294" r:id="rId3"/>
    <p:sldId id="388" r:id="rId4"/>
    <p:sldId id="371" r:id="rId5"/>
    <p:sldId id="369" r:id="rId6"/>
    <p:sldId id="372" r:id="rId7"/>
    <p:sldId id="386" r:id="rId8"/>
    <p:sldId id="385" r:id="rId9"/>
    <p:sldId id="387" r:id="rId10"/>
    <p:sldId id="374" r:id="rId11"/>
    <p:sldId id="375" r:id="rId12"/>
    <p:sldId id="376" r:id="rId13"/>
    <p:sldId id="378" r:id="rId14"/>
    <p:sldId id="380" r:id="rId15"/>
    <p:sldId id="382" r:id="rId16"/>
    <p:sldId id="383" r:id="rId17"/>
    <p:sldId id="390" r:id="rId18"/>
    <p:sldId id="397" r:id="rId19"/>
    <p:sldId id="391" r:id="rId20"/>
    <p:sldId id="392" r:id="rId21"/>
    <p:sldId id="393" r:id="rId22"/>
    <p:sldId id="394" r:id="rId23"/>
    <p:sldId id="395" r:id="rId24"/>
    <p:sldId id="396" r:id="rId25"/>
    <p:sldId id="398" r:id="rId26"/>
    <p:sldId id="401" r:id="rId27"/>
    <p:sldId id="402" r:id="rId28"/>
    <p:sldId id="404" r:id="rId29"/>
    <p:sldId id="403" r:id="rId30"/>
    <p:sldId id="400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22" r:id="rId40"/>
    <p:sldId id="413" r:id="rId41"/>
    <p:sldId id="414" r:id="rId42"/>
    <p:sldId id="415" r:id="rId43"/>
    <p:sldId id="421" r:id="rId44"/>
    <p:sldId id="417" r:id="rId45"/>
    <p:sldId id="419" r:id="rId46"/>
    <p:sldId id="420" r:id="rId47"/>
    <p:sldId id="423" r:id="rId48"/>
    <p:sldId id="430" r:id="rId49"/>
    <p:sldId id="434" r:id="rId50"/>
    <p:sldId id="432" r:id="rId51"/>
    <p:sldId id="424" r:id="rId52"/>
    <p:sldId id="425" r:id="rId53"/>
    <p:sldId id="429" r:id="rId54"/>
    <p:sldId id="428" r:id="rId55"/>
    <p:sldId id="435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04EC-04E0-425F-906C-B0F379CAA395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915E-0929-4225-8B80-C6C570FD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jpeg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04055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МБДОУ д/с №5 «Родничок»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комбинированного вида с. Сарыг-Сеп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Дистанционное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обучение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неделя (с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24 марта) 2024г.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длительность занятия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064896" cy="100811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 smtClean="0"/>
          </a:p>
          <a:p>
            <a:pPr algn="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Милёхина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dirty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99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Бежит курочка к хозяину.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Хозяин, хозяин! Дай скорей коровушке свежей травы, коровушка даст молочка, из молочка хозяюшка собьёт маслица, маслицем я смажу петушку горлышко: подавился петушок бобовым зёрнышком.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Беги скорей к кузнецу за косой.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ped-kopilka.ru/upload/blogs2/2017/5/53686_dcfd1223375dbe3f5629dcc72395ae85.p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544616" cy="415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 всех ног бросилась курочка к кузнецу.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— Кузнец, кузнец, дай скорей хозяину хорошую косу. Хозяин даст коровушке травы, коровушка даст молока, хозяюшка даст мне маслица, я смажу петушку горлышко: подавился петушок бобовым зёрнышком.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ped-kopilka.ru/upload/blogs2/2017/5/53686_c8c3e0702132682f28b9a45247a3cc59.p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10580"/>
            <a:ext cx="5616624" cy="441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Кузнец дал хозяину новую косу, хозяин дал коровушке свежей травы.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ped-kopilka.ru/upload/blogs2/2017/5/53686_4984c8b5962a79baab839e151a563e27.p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4032448" cy="300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s://ped-kopilka.ru/upload/blogs2/2017/5/53686_571eb0401dfdd17985ef118a3984f870.png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42484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Коровушка дала молока, хозяюшка сбила масло, дала маслице курочке.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Содержимое 3" descr="https://ped-kopilka.ru/upload/blogs2/2017/5/53686_364470ae9f467dd72c5ab85791480934.p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4248472" cy="297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s://ped-kopilka.ru/upload/blogs2/2017/5/53686_c5ba9a3eba15aa034328549733ede4f9.png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80928"/>
            <a:ext cx="45365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Смазала курочка петушку горлышко. Бобовое зёрнышко проскочило. Петушок вскочил и во всё горло закричал: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Ку-ка-ре-ку!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ped-kopilka.ru/upload/blogs2/2017/5/53686_39a92bced1c4c4dd86fa4e4a82fc430f.p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976664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Какой герой вам больше всех понравился?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 кому курочка обращалась за помощью?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(К хозяйке, коровушке, хозяину, кузнецу.)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чем курочка просила коровушку, хозяйку, хозяина, кузнеца?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Кто-нибудь отказал курочке в ее просьбе? (Все, как могли, помогали курочке достать маслица.)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Хозяюшка, Хозяин, Корова, Кузнец. Ребята, почему они вам понравились?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Добрые, отзывчивые, заботливые.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Правильно, они все помогли Курочке спасти Петушка. Так какая Курочка? (В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ежливая, добрая, заботливая.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   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Ребята, вспомните, как Курочка обратилась к Корове?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Коровушка, голубушка, дай скорее молока.)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поиграем в игру «Назови ласково». Я буду называть слова, а вы повторите их ласково: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зерно –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зернышко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петух –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петушок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курица –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курочка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хозяйка – хозяюшка), масло –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маслице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корова –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коровушка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),дом –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домик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),забор –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заборчик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),дерево –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деревце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),елка –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елочка).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«Назови ласково»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Зерно –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зернышко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петух –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петушок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курица –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курочка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хозяйка – хозяюшка), масло –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маслице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корова –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коровушка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),дом –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домик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),забор –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заборчик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),дерево –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деревце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),елка –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елочка).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Воспитатель.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Ребята, вспомните, какие слова говорила Курочка Петушку, когда просила его не торопиться? 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Петя, не торопись. Петя, не торопись.)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Воспитатель.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Ребята, а почему Курочка просила Петушка не торопиться? (О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пасно для здоровья, можно подавиться.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Воспитатель.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Значит, Петушок, какой?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(Непослушный, торопливый, капризный.)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Воспитатель.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Эта сказка учит всех не торопиться во время еды, есть не спеша, тщательно пережевывать пищу.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Воспитатель.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Ребята, давайте поиграем в игру «Я начну, а ты закончи». Закончите предложение, используя слово «чтобы».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Курочка пошла к хозяйке, чтобы…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Курочка пошла к коровке, чтобы…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Курочка пошла к хозяину, чтобы...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Курочка пошла к кузнецу, чтобы…     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Ознакомление с окружающим миром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«На бабушкином дворе»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5" name="Picture 3" descr="C:\Users\Админ\Downloads\Животные для през\1676557462_gas-kvas-com-p-ptichii-dvor-risunok-detskii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113" y="1600200"/>
            <a:ext cx="615777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Живёт во дворе, поёт на заре,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голове гребешок.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же это?… (петушок).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9" name="Picture 3" descr="C:\Users\Админ\Downloads\Животные для през\437683-petuha-dlya-detey-3-4-let-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924" y="1600200"/>
            <a:ext cx="36921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«А кто зёрнышки клюёт, деток зовёт.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Ко-ко-ко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 ходите далеко» (Курочка)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C:\Users\Админ\Downloads\Животные для през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деятельности с ребёнком сделайте, 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3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Я умею чисто мыться не водой, а язычком.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Мяу! Как мне часто снится блюдце с теплым молочком!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4271963" y="3184525"/>
          <a:ext cx="598487" cy="488950"/>
        </p:xfrm>
        <a:graphic>
          <a:graphicData uri="http://schemas.openxmlformats.org/presentationml/2006/ole">
            <p:oleObj spid="_x0000_s72706" name="Объект упаковщика для оболочки" showAsIcon="1" r:id="rId3" imgW="598320" imgH="488520" progId="Package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4271963" y="3184525"/>
          <a:ext cx="598487" cy="488950"/>
        </p:xfrm>
        <a:graphic>
          <a:graphicData uri="http://schemas.openxmlformats.org/presentationml/2006/ole">
            <p:oleObj spid="_x0000_s72707" name="Объект упаковщика для оболочки" showAsIcon="1" r:id="rId4" imgW="598320" imgH="488520" progId="Package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4271963" y="3184525"/>
          <a:ext cx="598487" cy="488950"/>
        </p:xfrm>
        <a:graphic>
          <a:graphicData uri="http://schemas.openxmlformats.org/presentationml/2006/ole">
            <p:oleObj spid="_x0000_s72708" name="Объект упаковщика для оболочки" showAsIcon="1" r:id="rId5" imgW="598320" imgH="488520" progId="Package">
              <p:embed/>
            </p:oleObj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4271963" y="3184525"/>
          <a:ext cx="598487" cy="488950"/>
        </p:xfrm>
        <a:graphic>
          <a:graphicData uri="http://schemas.openxmlformats.org/presentationml/2006/ole">
            <p:oleObj spid="_x0000_s72709" name="Объект упаковщика для оболочки" showAsIcon="1" r:id="rId6" imgW="598320" imgH="488520" progId="Package">
              <p:embed/>
            </p:oleObj>
          </a:graphicData>
        </a:graphic>
      </p:graphicFrame>
      <p:pic>
        <p:nvPicPr>
          <p:cNvPr id="72710" name="Picture 6" descr="C:\Users\Админ\Downloads\Животные для през\099512e334ac40496f570a7bc4aa8ae3.jpe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хозяином дружит, дом сторожит,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Живёт под крылечком, хвост – колечком. (Собака)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 descr="C:\Users\Админ\Downloads\Животные для през\2013051816281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были мы здоровы,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нам даст… (корова).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 descr="C:\Users\Админ\Downloads\Животные для през\domashnie-zhivotnye-koro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885" y="1600200"/>
            <a:ext cx="638423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Домашних животных я очень люблю 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Кормлю, берегу и ласкаю,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Петушка и собачку, корову и кошку -друзьями своими считаю.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3" name="Picture 3" descr="C:\Users\Админ\Downloads\Животные для през\07e786f2-1919-513d-bd65-6421e50b57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Спасибо, внучата,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в гости пришли.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Будьте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здоровенькми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Жду вас летом на мой двор!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6" name="Picture 2" descr="C:\Users\Админ\Downloads\Животные для през\maxresdefault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Аппликация.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«Декоративная аппликация на квадрате».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   Материал: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белая бумага размером 18х18, полоски цветной бумаги, ножницы, клей, кисть для клея, салфетка. -Как можно украсить квадрат? (по углам, в середине, по сторонам).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Кто догадался, как вы будете украшать квадраты? (геометрическими фигурами, которые будем располагать по углам, в середине, по краям).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 из прямоугольника сделать два квадрата, а из квадрата – два треугольника.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Квадрат - согнуть полоску пополам и резать по сгибу.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Треугольник - разрезать квадрат от уголка к уголку, получится два треугольника.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1858" name="Picture 2" descr="C:\Users\Админ\Downloads\Животные для през\194aaaf29cfb9da1ad3a0fcc52f72b7d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9509"/>
            <a:ext cx="8280920" cy="6210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82" name="Picture 2" descr="C:\Users\Админ\Downloads\Животные для през\8eb1f5fa58a5625129840ade8ff2bb3d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86" y="240512"/>
            <a:ext cx="8475786" cy="6356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Сначала разложим фигуры. Клей набираем на всю кисть, затем лишнее убираем о край баночки. Намазываем фигуру клеем, обязательно на клеёнке, начиная с середины, постепенно переходя к краям. Положим кисть, взяли фигуру обеими руками и прикладываем на то место, где она лежала, прижать тряпочкой, промокнув лишний клей.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3906" name="Picture 2" descr="C:\Users\Админ\Downloads\Животные для през\55897933f35d5e07c749f6f55a2a804a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57512"/>
            <a:ext cx="8453120" cy="633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 речи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Тема: чтение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русской н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ародной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сказки «Петушок и бобовое зёрнышко»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к сказкам «Петушок и бобовое зернышко» игрушки-атрибуты (петушок и курочка), картинки со стручками бобов, бобовые зерна.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0834" name="Picture 2" descr="C:\Users\Админ\Downloads\Животные для през\detsad-309106-14720408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42" y="1600200"/>
            <a:ext cx="806311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из строительного материала «Корабли и лодки»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931" name="Picture 3" descr="C:\Users\Админ\Downloads\Животные для през\a7b04684d4715b57f5e1838ce6d74ba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735" y="1600200"/>
            <a:ext cx="517252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3656013" y="3184525"/>
          <a:ext cx="1831975" cy="488950"/>
        </p:xfrm>
        <a:graphic>
          <a:graphicData uri="http://schemas.openxmlformats.org/presentationml/2006/ole">
            <p:oleObj spid="_x0000_s126978" name="Объект упаковщика для оболочки" showAsIcon="1" r:id="rId3" imgW="1831320" imgH="488520" progId="Package">
              <p:embed/>
            </p:oleObj>
          </a:graphicData>
        </a:graphic>
      </p:graphicFrame>
      <p:pic>
        <p:nvPicPr>
          <p:cNvPr id="126979" name="Picture 3" descr="C:\Users\Админ\Downloads\Животные для през\detsad-52226-14232422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1520" y="1600200"/>
            <a:ext cx="544095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8002" name="Picture 2" descr="C:\Users\Админ\Downloads\Животные для през\image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0384" y="2451957"/>
            <a:ext cx="4523232" cy="282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3656013" y="3184525"/>
          <a:ext cx="1831975" cy="488950"/>
        </p:xfrm>
        <a:graphic>
          <a:graphicData uri="http://schemas.openxmlformats.org/presentationml/2006/ole">
            <p:oleObj spid="_x0000_s129027" name="Объект упаковщика для оболочки" showAsIcon="1" r:id="rId3" imgW="1831320" imgH="488520" progId="Package">
              <p:embed/>
            </p:oleObj>
          </a:graphicData>
        </a:graphic>
      </p:graphicFrame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3751263" y="3184525"/>
          <a:ext cx="1641475" cy="488950"/>
        </p:xfrm>
        <a:graphic>
          <a:graphicData uri="http://schemas.openxmlformats.org/presentationml/2006/ole">
            <p:oleObj spid="_x0000_s129032" name="Объект упаковщика для оболочки" showAsIcon="1" r:id="rId4" imgW="1640880" imgH="488520" progId="Package">
              <p:embed/>
            </p:oleObj>
          </a:graphicData>
        </a:graphic>
      </p:graphicFrame>
      <p:pic>
        <p:nvPicPr>
          <p:cNvPr id="129033" name="Picture 9" descr="C:\Users\Админ\Downloads\Животные для през\1683443762_polinka-top-p-konstruirovanie-kartinki-pinterest-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3581" y="1600200"/>
            <a:ext cx="631683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3656013" y="3184525"/>
          <a:ext cx="1831975" cy="488950"/>
        </p:xfrm>
        <a:graphic>
          <a:graphicData uri="http://schemas.openxmlformats.org/presentationml/2006/ole">
            <p:oleObj spid="_x0000_s148482" name="Объект упаковщика для оболочки" showAsIcon="1" r:id="rId3" imgW="1831320" imgH="488520" progId="Package">
              <p:embed/>
            </p:oleObj>
          </a:graphicData>
        </a:graphic>
      </p:graphicFrame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3751263" y="3184525"/>
          <a:ext cx="1641475" cy="488950"/>
        </p:xfrm>
        <a:graphic>
          <a:graphicData uri="http://schemas.openxmlformats.org/presentationml/2006/ole">
            <p:oleObj spid="_x0000_s148483" name="Объект упаковщика для оболочки" showAsIcon="1" r:id="rId4" imgW="1640880" imgH="488520" progId="Package">
              <p:embed/>
            </p:oleObj>
          </a:graphicData>
        </a:graphic>
      </p:graphicFrame>
      <p:graphicFrame>
        <p:nvGraphicFramePr>
          <p:cNvPr id="148484" name="Object 4"/>
          <p:cNvGraphicFramePr>
            <a:graphicFrameLocks noChangeAspect="1"/>
          </p:cNvGraphicFramePr>
          <p:nvPr/>
        </p:nvGraphicFramePr>
        <p:xfrm>
          <a:off x="3656013" y="3184525"/>
          <a:ext cx="1831975" cy="488950"/>
        </p:xfrm>
        <a:graphic>
          <a:graphicData uri="http://schemas.openxmlformats.org/presentationml/2006/ole">
            <p:oleObj spid="_x0000_s148484" name="Объект упаковщика для оболочки" showAsIcon="1" r:id="rId5" imgW="1831320" imgH="488520" progId="Package">
              <p:embed/>
            </p:oleObj>
          </a:graphicData>
        </a:graphic>
      </p:graphicFrame>
      <p:graphicFrame>
        <p:nvGraphicFramePr>
          <p:cNvPr id="148486" name="Object 6"/>
          <p:cNvGraphicFramePr>
            <a:graphicFrameLocks noChangeAspect="1"/>
          </p:cNvGraphicFramePr>
          <p:nvPr/>
        </p:nvGraphicFramePr>
        <p:xfrm>
          <a:off x="3656013" y="3184525"/>
          <a:ext cx="1831975" cy="488950"/>
        </p:xfrm>
        <a:graphic>
          <a:graphicData uri="http://schemas.openxmlformats.org/presentationml/2006/ole">
            <p:oleObj spid="_x0000_s148486" name="Объект упаковщика для оболочки" showAsIcon="1" r:id="rId6" imgW="1831320" imgH="488520" progId="Package">
              <p:embed/>
            </p:oleObj>
          </a:graphicData>
        </a:graphic>
      </p:graphicFrame>
      <p:pic>
        <p:nvPicPr>
          <p:cNvPr id="148487" name="Picture 7" descr="C:\Users\Админ\Downloads\Животные для през\SYNZBm5ROXk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Математика в средней группе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9507" name="Picture 3" descr="C:\Users\Админ\Downloads\Животные для през\Slide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Arial Black" pitchFamily="34" charset="0"/>
              </a:rPr>
              <a:t>1</a:t>
            </a:r>
            <a:endParaRPr lang="ru-RU" sz="6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50530" name="Picture 2" descr="C:\Users\Админ\Downloads\Животные для през\Slide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2</a:t>
            </a:r>
            <a:endParaRPr lang="ru-RU" sz="60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51554" name="Picture 2" descr="C:\Users\Админ\Downloads\Животные для през\Slide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3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60770" name="Picture 2" descr="C:\Users\Админ\Downloads\Животные для през\Slide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к нам сегодня в гости пришли герои из сказки.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Хотите узнать кто?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-Для этого нам нужно разгадать загадки. Вы готовы?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Птица ходит по двору,           Вроде птица- не летает,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Будет деток поутру,                Ходит, зёрна собирает.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макушке гребешок,           И цыплят подзывает.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же это?                              Кто же это?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Петушок                      -Курочка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А петушок и курочка - это кто?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Птицы.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А какие птицы домашние или дикие?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А какие птицы называются домашними? Какие дикими?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1" name="Picture 1" descr="C:\Users\Админ\Downloads\Животные для през\png-clipart-siamese-fighting-fish-kindergarten-child-toddler-Петушок-золотой-гребешок-сказки-child-child-peo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772816"/>
            <a:ext cx="1601209" cy="1752434"/>
          </a:xfrm>
          <a:prstGeom prst="rect">
            <a:avLst/>
          </a:prstGeom>
          <a:noFill/>
        </p:spPr>
      </p:pic>
      <p:pic>
        <p:nvPicPr>
          <p:cNvPr id="51203" name="Picture 3" descr="C:\Users\Админ\Downloads\Животные для през\1614575738_62-p-kuritsa-na-belom-fone-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9370" y="3789040"/>
            <a:ext cx="2711102" cy="1465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4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53602" name="Picture 2" descr="C:\Users\Админ\Downloads\Животные для през\Slide6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5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54626" name="Picture 2" descr="C:\Users\Админ\Downloads\Животные для през\Slide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6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55650" name="Picture 2" descr="C:\Users\Админ\Downloads\Животные для през\Slide8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7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56674" name="Picture 2" descr="C:\Users\Админ\Downloads\Животные для през\Slide9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8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57698" name="Picture 2" descr="C:\Users\Админ\Downloads\Животные для през\Slide1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9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58722" name="Picture 2" descr="C:\Users\Админ\Downloads\Животные для през\Slide1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10</a:t>
            </a:r>
            <a:endParaRPr lang="ru-RU" sz="6000" dirty="0">
              <a:latin typeface="Arial Black" pitchFamily="34" charset="0"/>
            </a:endParaRPr>
          </a:p>
        </p:txBody>
      </p:sp>
      <p:pic>
        <p:nvPicPr>
          <p:cNvPr id="159746" name="Picture 2" descr="C:\Users\Админ\Downloads\Животные для през\Slide1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Сколько детей на игровой площадке?           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1794" name="Picture 2" descr="C:\Users\Админ\Downloads\Животные для през\Slide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«Украсим кукле платье»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 и материалы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кукла бумажная, вырезанные из бумаги платья, краски, кисти, баночки с водой, салфетки.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«Украсим кукле платье»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02" name="Picture 2" descr="C:\Users\Админ\Downloads\Животные для през\5128-kukla-dlya-detey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412776"/>
            <a:ext cx="4958012" cy="49580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700808"/>
            <a:ext cx="457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сегодня к нам в гости пришла куколка. Она хотела прийти к нам в красивом и нарядном платье. Но по дороге на её платье попал  снег.  В садике, как вы думаете ,что случилось со снегом?... правильно- он растаял, превратился в воду  и весь узор смылся. Куколка расстроилась.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Прочитать стихотворение: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Как любая кукла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Я люблю наряды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Ведь нарядной кукле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Дети будут рады.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 Ребята, посмотрите, пожалуйста, что лежит в тарелочках на столе. Эти зернышки называются «бобы». Много бобов. А один боб. Или можно сказать бобовое зернышко - проговаривание.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Бобы, как и горох растут в стручках.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Детям показать изображение стручка с бобами</a:t>
            </a:r>
            <a:r>
              <a:rPr lang="ru-RU" sz="2800" dirty="0" smtClean="0"/>
              <a:t>.</a:t>
            </a:r>
          </a:p>
          <a:p>
            <a:pPr marL="0" indent="0" algn="ctr"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Чтение сказки «Петушок и бобовое зёрнышко»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ped-kopilka.ru/upload/blogs2/2017/5/53686_d65d695f2f66d42be7001eb31b5523f1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509120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84470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скажите, пожалуйста, а кто шьёт платья?  А из чего шьют платья?  А какие бывают платья?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Куколка просит нас украсить её платье узорами. Ребята поможем куколке?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 ребята для этого вспомним и рассмотрим вместе, какие узоры бывают на платьях. Посмотрите, вот  кукла – яркая, нарядная. На её платье изображены цветы. Какие цветы вы видите? А что ещё вы видите? Если вы видите цветочки, травинки, листочки, веточки то узор называется растительным.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«Украсим кукле платье»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8964" name="Picture 4" descr="C:\Users\Админ\Downloads\Животные для през\1677348244_papik-pro-p-skazka-pro-krasnoe-plate-v-belii-goroshek-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00877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Рисуем платье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9986" name="Picture 2" descr="C:\Users\Админ\Downloads\Животные для през\Slide3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265624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Готовим гуашь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82" name="Picture 2" descr="C:\Users\Админ\Downloads\Животные для през\Slide4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Молодец, как красиво у тебя получилось!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3058" name="Picture 2" descr="C:\Users\Админ\Downloads\Животные для през\Slide5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Куколка говорит тебе: «Спасибо!»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9618" name="Picture 2" descr="C:\Users\Админ\Downloads\Животные для през\1695821671_gas-kvas-com-p-kartinki-kukli-29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076" y="1600200"/>
            <a:ext cx="402984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Жили-были петушок и курочка. Петушок всё торопился, всё торопился, а курочка знай себе приговаривает: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Петя, не торопись. Петя, не торопись.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Админ\Downloads\Животные для през\5fb76fa6d23690f53934cfb267f60ccf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04248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Клевал как-то петушок бобовые зёрнышки да второпях и подавился. Подавился, не дышит, не слышит, словно мёртвый лежит.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5298" name="Picture 2" descr="C:\Users\Админ\Downloads\Животные для през\1677347425_papik-pro-p-illyustratsii-k-skazke-petushok-i-bobovo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Перепугалась курочка, бросилась к хозяйке, кричит: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— Ох, хозяюшка, дай скорей маслица, петушку горлышко смазать: подавился петушок бобовым зёрнышком.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Беги скорей к коровушке, проси у неё молока, а я ужо собью маслица.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4" name="Содержимое 3" descr="https://ped-kopilka.ru/upload/blogs2/2017/5/53686_5ef33146fc6547fa1c1c30dc9d4ce268.p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832648" cy="412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Бросилась курочка к корове.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— Коровушка, голубушка, дай скорей молока, из молока хозяюшка собьёт маслица, маслицем смажу петушку горлышко: подавился петушок бобовым зёрнышком.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— Ступай скорей к хозяину. Пусть он принесёт мне свежей травы.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ped-kopilka.ru/upload/blogs2/2017/5/53686_9bdf914a6f8f1592193a82a7ba2abce7.p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51125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1680</TotalTime>
  <Words>398</Words>
  <Application>Microsoft Office PowerPoint</Application>
  <PresentationFormat>Экран (4:3)</PresentationFormat>
  <Paragraphs>100</Paragraphs>
  <Slides>55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Тема Office</vt:lpstr>
      <vt:lpstr>Объект упаковщика для оболочки</vt:lpstr>
      <vt:lpstr>МБДОУ д/с №5 «Родничок»  комбинированного вида с. Сарыг-Сеп  Дистанционное обучение   3 неделя (с 18 по 24 марта) 2024г. Средняя группа длительность занятия 20 минут   </vt:lpstr>
      <vt:lpstr>Слайд 2</vt:lpstr>
      <vt:lpstr>Развитие речи </vt:lpstr>
      <vt:lpstr>-  Ребята, к нам сегодня в гости пришли герои из сказки. - Хотите узнать кто? -Для этого нам нужно разгадать загадки. Вы готовы?  </vt:lpstr>
      <vt:lpstr> </vt:lpstr>
      <vt:lpstr>Жили-были петушок и курочка. Петушок всё торопился, всё торопился, а курочка знай себе приговаривает: — Петя, не торопись. Петя, не торопись. </vt:lpstr>
      <vt:lpstr> Клевал как-то петушок бобовые зёрнышки да второпях и подавился. Подавился, не дышит, не слышит, словно мёртвый лежит. </vt:lpstr>
      <vt:lpstr>Перепугалась курочка, бросилась к хозяйке, кричит: — Ох, хозяюшка, дай скорей маслица, петушку горлышко смазать: подавился петушок бобовым зёрнышком. — Беги скорей к коровушке, проси у неё молока, а я ужо собью маслица.  </vt:lpstr>
      <vt:lpstr> Бросилась курочка к корове. — Коровушка, голубушка, дай скорей молока, из молока хозяюшка собьёт маслица, маслицем смажу петушку горлышко: подавился петушок бобовым зёрнышком. — Ступай скорей к хозяину. Пусть он принесёт мне свежей травы. </vt:lpstr>
      <vt:lpstr>Бежит курочка к хозяину. — Хозяин, хозяин! Дай скорей коровушке свежей травы, коровушка даст молочка, из молочка хозяюшка собьёт маслица, маслицем я смажу петушку горлышко: подавился петушок бобовым зёрнышком. — Беги скорей к кузнецу за косой. </vt:lpstr>
      <vt:lpstr>Со всех ног бросилась курочка к кузнецу. — Кузнец, кузнец, дай скорей хозяину хорошую косу. Хозяин даст коровушке травы, коровушка даст молока, хозяюшка даст мне маслица, я смажу петушку горлышко: подавился петушок бобовым зёрнышком. </vt:lpstr>
      <vt:lpstr>Кузнец дал хозяину новую косу, хозяин дал коровушке свежей травы. </vt:lpstr>
      <vt:lpstr>Коровушка дала молока, хозяюшка сбила масло, дала маслице курочке. </vt:lpstr>
      <vt:lpstr>Смазала курочка петушку горлышко. Бобовое зёрнышко проскочило. Петушок вскочил и во всё горло закричал: — Ку-ка-ре-ку! </vt:lpstr>
      <vt:lpstr>Какой герой вам больше всех понравился?   К кому курочка обращалась за помощью? (К хозяйке, коровушке, хозяину, кузнецу.)</vt:lpstr>
      <vt:lpstr>Игра «Назови ласково»  Зерно – (зернышко), петух – (петушок), курица – (курочка), хозяйка – хозяюшка), масло – (маслице), корова – (коровушка),дом – (домик),забор – (заборчик),дерево – (деревце),елка – (елочка). </vt:lpstr>
      <vt:lpstr>Ознакомление с окружающим миром «На бабушкином дворе» </vt:lpstr>
      <vt:lpstr>Живёт во дворе, поёт на заре, На голове гребешок. Кто же это?… (петушок). </vt:lpstr>
      <vt:lpstr>«А кто зёрнышки клюёт, деток зовёт. Ко-ко-ко, не ходите далеко» (Курочка) </vt:lpstr>
      <vt:lpstr>Я умею чисто мыться не водой, а язычком. Мяу! Как мне часто снится блюдце с теплым молочком!</vt:lpstr>
      <vt:lpstr>С хозяином дружит, дом сторожит, Живёт под крылечком, хвост – колечком. (Собака) </vt:lpstr>
      <vt:lpstr>Чтобы были мы здоровы, Молоко нам даст… (корова).</vt:lpstr>
      <vt:lpstr>Домашних животных я очень люблю . Кормлю, берегу и ласкаю, Петушка и собачку, корову и кошку -друзьями своими считаю.</vt:lpstr>
      <vt:lpstr>Спасибо, внучата, Что в гости пришли. Будьте здоровенькми, Жду вас летом на мой двор!</vt:lpstr>
      <vt:lpstr> Аппликация. Тема: «Декоративная аппликация на квадрате». </vt:lpstr>
      <vt:lpstr>Слайд 26</vt:lpstr>
      <vt:lpstr>Слайд 27</vt:lpstr>
      <vt:lpstr>Слайд 28</vt:lpstr>
      <vt:lpstr>Слайд 29</vt:lpstr>
      <vt:lpstr>Молодец!</vt:lpstr>
      <vt:lpstr>Конструирование из строительного материала «Корабли и лодки»</vt:lpstr>
      <vt:lpstr>Слайд 32</vt:lpstr>
      <vt:lpstr>Слайд 33</vt:lpstr>
      <vt:lpstr>Слайд 34</vt:lpstr>
      <vt:lpstr>Молодец!</vt:lpstr>
      <vt:lpstr>Математика в средней группе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Сколько детей на игровой площадке?                   МОЛОДЕЦ!</vt:lpstr>
      <vt:lpstr>Рисование «Украсим кукле платье»</vt:lpstr>
      <vt:lpstr>Рисование «Украсим кукле платье»</vt:lpstr>
      <vt:lpstr>Слайд 50</vt:lpstr>
      <vt:lpstr>Рисование «Украсим кукле платье»</vt:lpstr>
      <vt:lpstr>Рисуем платье</vt:lpstr>
      <vt:lpstr>Готовим гуашь</vt:lpstr>
      <vt:lpstr>Молодец, как красиво у тебя получилось!</vt:lpstr>
      <vt:lpstr>Куколка говорит тебе: «Спасибо!»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 комбинированного вида с. Сарыг-Сеп  Дистанционное обучение  МЕСЯЦ 1 неделя (с ____ по ____ _______ 2024г.) ____________________________группа длительность занятия ___минут   </dc:title>
  <dc:creator>Ирина</dc:creator>
  <cp:lastModifiedBy>Windows User</cp:lastModifiedBy>
  <cp:revision>176</cp:revision>
  <dcterms:created xsi:type="dcterms:W3CDTF">2024-01-22T02:50:20Z</dcterms:created>
  <dcterms:modified xsi:type="dcterms:W3CDTF">2024-03-14T12:13:17Z</dcterms:modified>
</cp:coreProperties>
</file>