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2" r:id="rId8"/>
    <p:sldId id="263" r:id="rId9"/>
    <p:sldId id="267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/>
              <a:t>Тыва </a:t>
            </a:r>
            <a:r>
              <a:rPr lang="ru-RU" sz="1400" dirty="0" err="1"/>
              <a:t>Республиканың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 err="1"/>
              <a:t>Каа-Хем</a:t>
            </a:r>
            <a:r>
              <a:rPr lang="ru-RU" sz="1400" dirty="0"/>
              <a:t> </a:t>
            </a:r>
            <a:r>
              <a:rPr lang="ru-RU" sz="1400" dirty="0" err="1"/>
              <a:t>кожууннуң</a:t>
            </a:r>
            <a:r>
              <a:rPr lang="ru-RU" sz="1400" dirty="0"/>
              <a:t> Сарыг-Сеп </a:t>
            </a:r>
            <a:r>
              <a:rPr lang="ru-RU" sz="1400" dirty="0" err="1"/>
              <a:t>суурунуң</a:t>
            </a:r>
            <a:r>
              <a:rPr lang="ru-RU" sz="1400" dirty="0"/>
              <a:t> </a:t>
            </a:r>
            <a:r>
              <a:rPr lang="ru-RU" sz="1400" dirty="0" err="1"/>
              <a:t>муниципалдыг</a:t>
            </a:r>
            <a:r>
              <a:rPr lang="ru-RU" sz="1400" dirty="0"/>
              <a:t> </a:t>
            </a:r>
            <a:r>
              <a:rPr lang="ru-RU" sz="1400" dirty="0" err="1"/>
              <a:t>бюджеттен</a:t>
            </a:r>
            <a:r>
              <a:rPr lang="ru-RU" sz="1400" dirty="0"/>
              <a:t> </a:t>
            </a:r>
            <a:r>
              <a:rPr lang="ru-RU" sz="1400" dirty="0" err="1"/>
              <a:t>хандырылгалыг</a:t>
            </a:r>
            <a:r>
              <a:rPr lang="ru-RU" sz="1400" dirty="0"/>
              <a:t> школа </a:t>
            </a:r>
            <a:r>
              <a:rPr lang="ru-RU" sz="1400" dirty="0" err="1"/>
              <a:t>назыны</a:t>
            </a:r>
            <a:r>
              <a:rPr lang="ru-RU" sz="1400" dirty="0"/>
              <a:t> </a:t>
            </a:r>
            <a:r>
              <a:rPr lang="ru-RU" sz="1400" dirty="0" err="1"/>
              <a:t>четпээн</a:t>
            </a:r>
            <a:r>
              <a:rPr lang="ru-RU" sz="1400" dirty="0"/>
              <a:t> </a:t>
            </a:r>
            <a:r>
              <a:rPr lang="ru-RU" sz="1400" dirty="0" err="1"/>
              <a:t>чаштарга</a:t>
            </a:r>
            <a:r>
              <a:rPr lang="ru-RU" sz="1400" dirty="0"/>
              <a:t> </a:t>
            </a:r>
            <a:r>
              <a:rPr lang="ru-RU" sz="1400" dirty="0" err="1"/>
              <a:t>каттыштырган</a:t>
            </a:r>
            <a:r>
              <a:rPr lang="ru-RU" sz="1400" dirty="0"/>
              <a:t> </a:t>
            </a:r>
            <a:r>
              <a:rPr lang="ru-RU" sz="1400" dirty="0" err="1"/>
              <a:t>хевириниң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5 </a:t>
            </a:r>
            <a:r>
              <a:rPr lang="ru-RU" sz="1400" dirty="0" err="1"/>
              <a:t>дугаар</a:t>
            </a:r>
            <a:r>
              <a:rPr lang="ru-RU" sz="1400" dirty="0"/>
              <a:t> «</a:t>
            </a:r>
            <a:r>
              <a:rPr lang="ru-RU" sz="1400" dirty="0" err="1"/>
              <a:t>Дамырак</a:t>
            </a:r>
            <a:r>
              <a:rPr lang="ru-RU" sz="1400" dirty="0"/>
              <a:t>» </a:t>
            </a:r>
            <a:r>
              <a:rPr lang="ru-RU" sz="1400" dirty="0" err="1"/>
              <a:t>аттыг</a:t>
            </a:r>
            <a:r>
              <a:rPr lang="ru-RU" sz="1400" dirty="0"/>
              <a:t> </a:t>
            </a:r>
            <a:r>
              <a:rPr lang="ru-RU" sz="1400" dirty="0" err="1"/>
              <a:t>уруглар</a:t>
            </a:r>
            <a:r>
              <a:rPr lang="ru-RU" sz="1400" dirty="0"/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699904"/>
          </a:xfrm>
        </p:spPr>
        <p:txBody>
          <a:bodyPr>
            <a:normAutofit/>
          </a:bodyPr>
          <a:lstStyle/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«</a:t>
            </a:r>
            <a:r>
              <a:rPr lang="ru-RU" sz="3700" b="1" dirty="0" err="1" smtClean="0">
                <a:solidFill>
                  <a:srgbClr val="410082"/>
                </a:solidFill>
                <a:latin typeface="Times New Roman"/>
              </a:rPr>
              <a:t>Саннар</a:t>
            </a: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, </a:t>
            </a:r>
            <a:r>
              <a:rPr lang="ru-RU" sz="3700" b="1" dirty="0" err="1" smtClean="0">
                <a:solidFill>
                  <a:srgbClr val="410082"/>
                </a:solidFill>
                <a:latin typeface="Times New Roman"/>
              </a:rPr>
              <a:t>өңнер</a:t>
            </a: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!»</a:t>
            </a:r>
            <a:endParaRPr lang="ru-RU" sz="3700" b="1" dirty="0">
              <a:solidFill>
                <a:srgbClr val="410082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ru-RU" sz="3700" dirty="0">
              <a:solidFill>
                <a:srgbClr val="410082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3600" dirty="0">
                <a:solidFill>
                  <a:srgbClr val="FF0000"/>
                </a:solidFill>
                <a:latin typeface="Times New Roman"/>
              </a:rPr>
              <a:t>Интернет четки-биле </a:t>
            </a: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өөредилге</a:t>
            </a: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Улуг болук</a:t>
            </a:r>
            <a:endParaRPr lang="kk-KZ" sz="3600" dirty="0">
              <a:solidFill>
                <a:srgbClr val="FF0000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М</a:t>
            </a:r>
            <a:r>
              <a:rPr lang="kk-KZ" sz="22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арт 18-тен март 24-ке чедир</a:t>
            </a:r>
            <a:endParaRPr lang="kk-KZ" sz="2200" dirty="0" smtClean="0">
              <a:solidFill>
                <a:schemeClr val="accent6">
                  <a:lumMod val="75000"/>
                </a:schemeClr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Кичээл 25 минут</a:t>
            </a:r>
            <a:endParaRPr lang="kk-KZ" sz="2200" dirty="0" smtClean="0">
              <a:solidFill>
                <a:schemeClr val="accent6">
                  <a:lumMod val="75000"/>
                </a:schemeClr>
              </a:solidFill>
              <a:latin typeface="Times New Roman"/>
            </a:endParaRPr>
          </a:p>
          <a:p>
            <a:pPr marL="137160" lvl="0" indent="0" algn="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latin typeface="Times New Roman"/>
              </a:rPr>
              <a:t>Кижизидикчи башкы: Дапыян З.В.</a:t>
            </a: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kk-KZ" sz="2200" dirty="0"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latin typeface="Times New Roman"/>
              </a:rPr>
              <a:t>Сарыг-Сеп, 2024</a:t>
            </a:r>
            <a:endParaRPr lang="ru-RU" sz="2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334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/>
              <a:t>Чурукта</a:t>
            </a:r>
            <a:r>
              <a:rPr lang="ru-RU" sz="2800" dirty="0"/>
              <a:t> </a:t>
            </a:r>
            <a:r>
              <a:rPr lang="ru-RU" sz="2800" dirty="0" err="1" smtClean="0"/>
              <a:t>чүү-дүр</a:t>
            </a:r>
            <a:r>
              <a:rPr lang="ru-RU" sz="2800" dirty="0"/>
              <a:t>? </a:t>
            </a:r>
            <a:r>
              <a:rPr lang="ru-RU" sz="2800" dirty="0" err="1"/>
              <a:t>Кандыг</a:t>
            </a:r>
            <a:r>
              <a:rPr lang="ru-RU" sz="2800" dirty="0"/>
              <a:t> </a:t>
            </a:r>
            <a:r>
              <a:rPr lang="ru-RU" sz="2800" dirty="0" err="1" smtClean="0"/>
              <a:t>өңнуг-дүр</a:t>
            </a:r>
            <a:r>
              <a:rPr lang="ru-RU" sz="2800" dirty="0"/>
              <a:t>? Каш </a:t>
            </a:r>
            <a:r>
              <a:rPr lang="ru-RU" sz="2800" dirty="0" err="1" smtClean="0"/>
              <a:t>өңнүг-дүр</a:t>
            </a:r>
            <a:r>
              <a:rPr lang="ru-RU" sz="2800" dirty="0" smtClean="0"/>
              <a:t>? </a:t>
            </a:r>
            <a:r>
              <a:rPr lang="ru-RU" sz="2800" dirty="0" err="1" smtClean="0"/>
              <a:t>Челээштен</a:t>
            </a:r>
            <a:r>
              <a:rPr lang="ru-RU" sz="2800" dirty="0" smtClean="0"/>
              <a:t> </a:t>
            </a:r>
            <a:r>
              <a:rPr lang="ru-RU" sz="2800" dirty="0" err="1" smtClean="0"/>
              <a:t>чуруңар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6678208" cy="4555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90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96992"/>
          </a:xfrm>
        </p:spPr>
        <p:txBody>
          <a:bodyPr/>
          <a:lstStyle/>
          <a:p>
            <a:pPr algn="ctr"/>
            <a:r>
              <a:rPr lang="ru-RU" dirty="0" smtClean="0"/>
              <a:t>Эр-</a:t>
            </a:r>
            <a:r>
              <a:rPr lang="ru-RU" dirty="0" err="1" smtClean="0"/>
              <a:t>хейлер</a:t>
            </a:r>
            <a:r>
              <a:rPr lang="ru-RU" dirty="0" smtClean="0"/>
              <a:t>, </a:t>
            </a:r>
            <a:r>
              <a:rPr lang="ru-RU" dirty="0" err="1" smtClean="0"/>
              <a:t>четтирдим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18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3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Хүндүлүг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43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ада-</a:t>
            </a:r>
            <a:r>
              <a:rPr lang="ru-RU" sz="43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иелер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!</a:t>
            </a:r>
            <a:b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Урууңар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-биле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өөренип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олургаш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,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чурукка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тырттырып</a:t>
            </a: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аарын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диледивис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. </a:t>
            </a:r>
            <a:b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Чурууңарны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бөлүүңерниң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вайберинче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азы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болза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кижизидикчи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башкыңарның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хуу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арыннынче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чортуп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бээриңерни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дилээр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6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Саннарны</a:t>
            </a:r>
            <a:r>
              <a:rPr lang="ru-RU" dirty="0" smtClean="0"/>
              <a:t> </a:t>
            </a:r>
            <a:r>
              <a:rPr lang="ru-RU" dirty="0" err="1" smtClean="0"/>
              <a:t>адап</a:t>
            </a:r>
            <a:r>
              <a:rPr lang="ru-RU" dirty="0" smtClean="0"/>
              <a:t> </a:t>
            </a:r>
            <a:r>
              <a:rPr lang="ru-RU" dirty="0" err="1" smtClean="0"/>
              <a:t>көрүңерем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7075"/>
            <a:ext cx="7239000" cy="4071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18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Дөрт-булуңчук</a:t>
            </a:r>
            <a:r>
              <a:rPr lang="ru-RU" dirty="0" smtClean="0"/>
              <a:t> </a:t>
            </a:r>
            <a:r>
              <a:rPr lang="ru-RU" dirty="0" err="1" smtClean="0"/>
              <a:t>иштинде</a:t>
            </a:r>
            <a:r>
              <a:rPr lang="ru-RU" dirty="0" smtClean="0"/>
              <a:t> </a:t>
            </a:r>
            <a:r>
              <a:rPr lang="ru-RU" dirty="0" err="1" smtClean="0"/>
              <a:t>чураан</a:t>
            </a:r>
            <a:r>
              <a:rPr lang="ru-RU" dirty="0" smtClean="0"/>
              <a:t> </a:t>
            </a:r>
            <a:r>
              <a:rPr lang="ru-RU" dirty="0" err="1" smtClean="0"/>
              <a:t>чүүлдерни</a:t>
            </a:r>
            <a:r>
              <a:rPr lang="ru-RU" dirty="0" smtClean="0"/>
              <a:t> </a:t>
            </a:r>
            <a:r>
              <a:rPr lang="ru-RU" dirty="0" err="1" smtClean="0"/>
              <a:t>санаңар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3" y="1609725"/>
            <a:ext cx="6854913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74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Саннарның</a:t>
            </a:r>
            <a:r>
              <a:rPr lang="ru-RU" dirty="0" smtClean="0"/>
              <a:t> </a:t>
            </a:r>
            <a:r>
              <a:rPr lang="ru-RU" dirty="0" err="1" smtClean="0"/>
              <a:t>кожаларын</a:t>
            </a:r>
            <a:r>
              <a:rPr lang="ru-RU" dirty="0" smtClean="0"/>
              <a:t> ада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7239000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75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Оюн</a:t>
            </a:r>
            <a:r>
              <a:rPr lang="ru-RU" dirty="0" smtClean="0"/>
              <a:t>: «</a:t>
            </a:r>
            <a:r>
              <a:rPr lang="ru-RU" dirty="0" err="1" smtClean="0"/>
              <a:t>Чаңгыс</a:t>
            </a:r>
            <a:r>
              <a:rPr lang="ru-RU" dirty="0" smtClean="0"/>
              <a:t> - </a:t>
            </a:r>
            <a:r>
              <a:rPr lang="ru-RU" dirty="0" err="1" smtClean="0"/>
              <a:t>хөй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2767208" cy="4781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err="1" smtClean="0"/>
              <a:t>Бажын-бажыннар</a:t>
            </a:r>
            <a:endParaRPr lang="ru-RU" dirty="0" smtClean="0"/>
          </a:p>
          <a:p>
            <a:r>
              <a:rPr lang="ru-RU" dirty="0" smtClean="0"/>
              <a:t>самолет – </a:t>
            </a:r>
            <a:r>
              <a:rPr lang="ru-RU" dirty="0" err="1" smtClean="0"/>
              <a:t>самолеттар</a:t>
            </a:r>
            <a:endParaRPr lang="ru-RU" dirty="0" smtClean="0"/>
          </a:p>
          <a:p>
            <a:r>
              <a:rPr lang="ru-RU" dirty="0" err="1" smtClean="0"/>
              <a:t>Ховаган</a:t>
            </a:r>
            <a:r>
              <a:rPr lang="ru-RU" dirty="0" smtClean="0"/>
              <a:t> – </a:t>
            </a:r>
            <a:r>
              <a:rPr lang="ru-RU" dirty="0" err="1" smtClean="0"/>
              <a:t>ховаганнар</a:t>
            </a:r>
            <a:endParaRPr lang="ru-RU" dirty="0" smtClean="0"/>
          </a:p>
          <a:p>
            <a:r>
              <a:rPr lang="ru-RU" dirty="0" err="1" smtClean="0"/>
              <a:t>Доос</a:t>
            </a:r>
            <a:r>
              <a:rPr lang="ru-RU" dirty="0" smtClean="0"/>
              <a:t>-кара – </a:t>
            </a:r>
            <a:r>
              <a:rPr lang="ru-RU" dirty="0" err="1" smtClean="0"/>
              <a:t>доос-каралар</a:t>
            </a:r>
            <a:endParaRPr lang="ru-RU" dirty="0" smtClean="0"/>
          </a:p>
          <a:p>
            <a:r>
              <a:rPr lang="ru-RU" dirty="0" smtClean="0"/>
              <a:t>Матрешка – </a:t>
            </a:r>
            <a:r>
              <a:rPr lang="ru-RU" dirty="0" err="1" smtClean="0"/>
              <a:t>матрешкалар</a:t>
            </a:r>
            <a:endParaRPr lang="ru-RU" dirty="0" smtClean="0"/>
          </a:p>
          <a:p>
            <a:r>
              <a:rPr lang="ru-RU" dirty="0" err="1"/>
              <a:t>М</a:t>
            </a:r>
            <a:r>
              <a:rPr lang="ru-RU" dirty="0" err="1" smtClean="0"/>
              <a:t>оогу</a:t>
            </a:r>
            <a:r>
              <a:rPr lang="ru-RU" dirty="0" smtClean="0"/>
              <a:t> - </a:t>
            </a:r>
            <a:r>
              <a:rPr lang="ru-RU" dirty="0" err="1" smtClean="0"/>
              <a:t>моогулер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330824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83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Хевирлерни</a:t>
            </a:r>
            <a:r>
              <a:rPr lang="ru-RU" dirty="0" smtClean="0"/>
              <a:t> база </a:t>
            </a:r>
            <a:r>
              <a:rPr lang="ru-RU" dirty="0" err="1" smtClean="0"/>
              <a:t>оларның</a:t>
            </a:r>
            <a:r>
              <a:rPr lang="ru-RU" dirty="0" smtClean="0"/>
              <a:t> </a:t>
            </a:r>
            <a:r>
              <a:rPr lang="ru-RU" dirty="0" err="1" smtClean="0"/>
              <a:t>өңүн</a:t>
            </a:r>
            <a:r>
              <a:rPr lang="ru-RU" dirty="0" smtClean="0"/>
              <a:t> </a:t>
            </a:r>
            <a:r>
              <a:rPr lang="ru-RU" dirty="0" err="1" smtClean="0"/>
              <a:t>чугаалаңар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2191144" cy="4637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Кызыл</a:t>
            </a:r>
          </a:p>
          <a:p>
            <a:r>
              <a:rPr lang="ru-RU" dirty="0" smtClean="0"/>
              <a:t>Кызыл-</a:t>
            </a:r>
            <a:r>
              <a:rPr lang="ru-RU" dirty="0" err="1" smtClean="0"/>
              <a:t>сарыг</a:t>
            </a:r>
            <a:endParaRPr lang="ru-RU" dirty="0" smtClean="0"/>
          </a:p>
          <a:p>
            <a:r>
              <a:rPr lang="ru-RU" dirty="0" err="1" smtClean="0"/>
              <a:t>Сарыг</a:t>
            </a:r>
            <a:endParaRPr lang="ru-RU" dirty="0" smtClean="0"/>
          </a:p>
          <a:p>
            <a:r>
              <a:rPr lang="ru-RU" dirty="0" err="1" smtClean="0"/>
              <a:t>Ногаан</a:t>
            </a:r>
            <a:endParaRPr lang="ru-RU" dirty="0" smtClean="0"/>
          </a:p>
          <a:p>
            <a:r>
              <a:rPr lang="ru-RU" dirty="0" err="1" smtClean="0"/>
              <a:t>Чырык</a:t>
            </a:r>
            <a:r>
              <a:rPr lang="ru-RU" dirty="0" smtClean="0"/>
              <a:t> </a:t>
            </a:r>
            <a:r>
              <a:rPr lang="ru-RU" dirty="0" err="1" smtClean="0"/>
              <a:t>көк</a:t>
            </a:r>
            <a:endParaRPr lang="ru-RU" dirty="0" smtClean="0"/>
          </a:p>
          <a:p>
            <a:r>
              <a:rPr lang="ru-RU" dirty="0" err="1" smtClean="0"/>
              <a:t>Караңгы</a:t>
            </a:r>
            <a:r>
              <a:rPr lang="ru-RU" dirty="0" smtClean="0"/>
              <a:t> </a:t>
            </a:r>
            <a:r>
              <a:rPr lang="ru-RU" dirty="0" err="1" smtClean="0"/>
              <a:t>көк</a:t>
            </a:r>
            <a:endParaRPr lang="ru-RU" dirty="0" smtClean="0"/>
          </a:p>
          <a:p>
            <a:r>
              <a:rPr lang="ru-RU" dirty="0" err="1"/>
              <a:t>Ө</a:t>
            </a:r>
            <a:r>
              <a:rPr lang="ru-RU" dirty="0" err="1" smtClean="0"/>
              <a:t>кпең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834880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13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Айтырыг</a:t>
            </a:r>
            <a:r>
              <a:rPr lang="ru-RU" sz="2800" dirty="0" smtClean="0"/>
              <a:t> </a:t>
            </a:r>
            <a:r>
              <a:rPr lang="ru-RU" sz="2800" dirty="0" err="1" smtClean="0"/>
              <a:t>демдээниң</a:t>
            </a:r>
            <a:r>
              <a:rPr lang="ru-RU" sz="2800" dirty="0" smtClean="0"/>
              <a:t> </a:t>
            </a:r>
            <a:r>
              <a:rPr lang="ru-RU" sz="2800" dirty="0" err="1" smtClean="0"/>
              <a:t>орнунга</a:t>
            </a:r>
            <a:r>
              <a:rPr lang="ru-RU" sz="2800" dirty="0" smtClean="0"/>
              <a:t> </a:t>
            </a:r>
            <a:r>
              <a:rPr lang="ru-RU" sz="2800" dirty="0" err="1" smtClean="0"/>
              <a:t>кандыг</a:t>
            </a:r>
            <a:r>
              <a:rPr lang="ru-RU" sz="2800" dirty="0" smtClean="0"/>
              <a:t> </a:t>
            </a:r>
            <a:r>
              <a:rPr lang="ru-RU" sz="2800" dirty="0" err="1" smtClean="0"/>
              <a:t>хевир</a:t>
            </a:r>
            <a:r>
              <a:rPr lang="ru-RU" sz="2800" dirty="0" smtClean="0"/>
              <a:t> </a:t>
            </a:r>
            <a:r>
              <a:rPr lang="ru-RU" sz="2800" dirty="0" err="1" smtClean="0"/>
              <a:t>турар</a:t>
            </a:r>
            <a:r>
              <a:rPr lang="ru-RU" sz="2800" dirty="0" smtClean="0"/>
              <a:t>-дыр, </a:t>
            </a:r>
            <a:r>
              <a:rPr lang="ru-RU" sz="2800" dirty="0" err="1" smtClean="0"/>
              <a:t>тып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926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Чувелерниң</a:t>
            </a:r>
            <a:r>
              <a:rPr lang="ru-RU" dirty="0" smtClean="0"/>
              <a:t> </a:t>
            </a:r>
            <a:r>
              <a:rPr lang="ru-RU" dirty="0" err="1" smtClean="0"/>
              <a:t>ө</a:t>
            </a:r>
            <a:r>
              <a:rPr lang="ru-RU" dirty="0" err="1"/>
              <a:t>ң</a:t>
            </a:r>
            <a:r>
              <a:rPr lang="ru-RU" dirty="0" err="1" smtClean="0"/>
              <a:t>нерин</a:t>
            </a:r>
            <a:r>
              <a:rPr lang="ru-RU" dirty="0" smtClean="0"/>
              <a:t> </a:t>
            </a:r>
            <a:r>
              <a:rPr lang="ru-RU" dirty="0" err="1" smtClean="0"/>
              <a:t>чугаалаңар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960440" cy="4498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127248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err="1" smtClean="0"/>
              <a:t>Сарыг</a:t>
            </a:r>
            <a:r>
              <a:rPr lang="ru-RU" dirty="0" smtClean="0"/>
              <a:t> – </a:t>
            </a:r>
            <a:r>
              <a:rPr lang="ru-RU" dirty="0" err="1" smtClean="0"/>
              <a:t>бүрү</a:t>
            </a:r>
            <a:r>
              <a:rPr lang="ru-RU" dirty="0" smtClean="0"/>
              <a:t>, </a:t>
            </a:r>
            <a:r>
              <a:rPr lang="ru-RU" dirty="0" err="1" smtClean="0"/>
              <a:t>чечек</a:t>
            </a:r>
            <a:r>
              <a:rPr lang="ru-RU" dirty="0" smtClean="0"/>
              <a:t>, лимон</a:t>
            </a:r>
          </a:p>
          <a:p>
            <a:r>
              <a:rPr lang="ru-RU" dirty="0" smtClean="0"/>
              <a:t>Кызыл – помидор, кат, </a:t>
            </a:r>
            <a:r>
              <a:rPr lang="ru-RU" dirty="0" err="1" smtClean="0"/>
              <a:t>чечек</a:t>
            </a:r>
            <a:endParaRPr lang="ru-RU" dirty="0" smtClean="0"/>
          </a:p>
          <a:p>
            <a:r>
              <a:rPr lang="ru-RU" dirty="0" smtClean="0"/>
              <a:t>Кок – слива, кит, </a:t>
            </a:r>
            <a:r>
              <a:rPr lang="ru-RU" dirty="0" err="1" smtClean="0"/>
              <a:t>ховаган</a:t>
            </a:r>
            <a:r>
              <a:rPr lang="ru-RU" dirty="0" smtClean="0"/>
              <a:t>, шарик</a:t>
            </a:r>
          </a:p>
          <a:p>
            <a:r>
              <a:rPr lang="ru-RU" dirty="0" err="1" smtClean="0"/>
              <a:t>Ногаан</a:t>
            </a:r>
            <a:r>
              <a:rPr lang="ru-RU" dirty="0" smtClean="0"/>
              <a:t> – огурец, горох, крокодил, </a:t>
            </a:r>
            <a:r>
              <a:rPr lang="ru-RU" dirty="0" err="1" smtClean="0"/>
              <a:t>пага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87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</TotalTime>
  <Words>141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Саннарны адап көрүңерем</vt:lpstr>
      <vt:lpstr>Дөрт-булуңчук иштинде чураан чүүлдерни санаңар</vt:lpstr>
      <vt:lpstr>Саннарның кожаларын ада</vt:lpstr>
      <vt:lpstr>Оюн: «Чаңгыс - хөй»</vt:lpstr>
      <vt:lpstr>Хевирлерни база оларның өңүн чугаалаңар</vt:lpstr>
      <vt:lpstr>Айтырыг демдээниң орнунга кандыг хевир турар-дыр, тып!</vt:lpstr>
      <vt:lpstr>Чувелерниң өңнерин чугаалаңар</vt:lpstr>
      <vt:lpstr>Чурукта чүү-дүр? Кандыг өңнуг-дүр? Каш өңнүг-дүр? Челээштен чуруңар</vt:lpstr>
      <vt:lpstr>Эр-хейлер,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17</cp:revision>
  <dcterms:created xsi:type="dcterms:W3CDTF">2023-12-13T05:00:56Z</dcterms:created>
  <dcterms:modified xsi:type="dcterms:W3CDTF">2024-02-28T12:39:50Z</dcterms:modified>
</cp:coreProperties>
</file>