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4" r:id="rId6"/>
    <p:sldId id="265" r:id="rId7"/>
    <p:sldId id="262" r:id="rId8"/>
    <p:sldId id="263" r:id="rId9"/>
    <p:sldId id="267" r:id="rId10"/>
    <p:sldId id="269" r:id="rId11"/>
    <p:sldId id="270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699904"/>
          </a:xfrm>
        </p:spPr>
        <p:txBody>
          <a:bodyPr>
            <a:normAutofit/>
          </a:bodyPr>
          <a:lstStyle/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ru-RU" sz="3700" b="1" dirty="0" smtClean="0">
                <a:solidFill>
                  <a:srgbClr val="410082"/>
                </a:solidFill>
                <a:latin typeface="Times New Roman"/>
              </a:rPr>
              <a:t>«1-20-ге </a:t>
            </a:r>
            <a:r>
              <a:rPr lang="ru-RU" sz="3700" b="1" dirty="0" err="1" smtClean="0">
                <a:solidFill>
                  <a:srgbClr val="410082"/>
                </a:solidFill>
                <a:latin typeface="Times New Roman"/>
              </a:rPr>
              <a:t>чедир</a:t>
            </a:r>
            <a:r>
              <a:rPr lang="ru-RU" sz="3700" b="1" dirty="0" smtClean="0">
                <a:solidFill>
                  <a:srgbClr val="410082"/>
                </a:solidFill>
                <a:latin typeface="Times New Roman"/>
              </a:rPr>
              <a:t> </a:t>
            </a:r>
            <a:r>
              <a:rPr lang="ru-RU" sz="3700" b="1" dirty="0" err="1" smtClean="0">
                <a:solidFill>
                  <a:srgbClr val="410082"/>
                </a:solidFill>
                <a:latin typeface="Times New Roman"/>
              </a:rPr>
              <a:t>саннар</a:t>
            </a:r>
            <a:r>
              <a:rPr lang="ru-RU" sz="3700" b="1" dirty="0" smtClean="0">
                <a:solidFill>
                  <a:srgbClr val="410082"/>
                </a:solidFill>
                <a:latin typeface="Times New Roman"/>
              </a:rPr>
              <a:t>»</a:t>
            </a:r>
            <a:endParaRPr lang="ru-RU" sz="3700" b="1" dirty="0">
              <a:solidFill>
                <a:srgbClr val="410082"/>
              </a:solidFill>
              <a:latin typeface="Times New Roman"/>
            </a:endParaRP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endParaRPr lang="ru-RU" sz="3700" dirty="0">
              <a:solidFill>
                <a:srgbClr val="410082"/>
              </a:solidFill>
              <a:latin typeface="Times New Roman"/>
            </a:endParaRP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kk-KZ" sz="3600" dirty="0">
                <a:solidFill>
                  <a:srgbClr val="FF0000"/>
                </a:solidFill>
                <a:latin typeface="Times New Roman"/>
              </a:rPr>
              <a:t>Интернет четки-биле </a:t>
            </a:r>
            <a:r>
              <a:rPr lang="kk-KZ" sz="3600" dirty="0" smtClean="0">
                <a:solidFill>
                  <a:srgbClr val="FF0000"/>
                </a:solidFill>
                <a:latin typeface="Times New Roman"/>
              </a:rPr>
              <a:t>өөредилге</a:t>
            </a: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/>
              </a:rPr>
              <a:t>Школага белеткел бөлүү (6-7 хар)</a:t>
            </a:r>
            <a:endParaRPr lang="kk-KZ" sz="3600" dirty="0">
              <a:solidFill>
                <a:srgbClr val="FF0000"/>
              </a:solidFill>
              <a:latin typeface="Times New Roman"/>
            </a:endParaRP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ru-RU" sz="2200" dirty="0" smtClean="0">
                <a:solidFill>
                  <a:srgbClr val="0070C0"/>
                </a:solidFill>
                <a:latin typeface="Times New Roman"/>
              </a:rPr>
              <a:t>Март 18-тен</a:t>
            </a:r>
            <a:r>
              <a:rPr lang="kk-KZ" sz="2200" dirty="0" smtClean="0">
                <a:solidFill>
                  <a:srgbClr val="0070C0"/>
                </a:solidFill>
                <a:latin typeface="Times New Roman"/>
              </a:rPr>
              <a:t> март 24-ке чедир</a:t>
            </a:r>
            <a:endParaRPr lang="kk-KZ" sz="2200" dirty="0" smtClean="0">
              <a:solidFill>
                <a:srgbClr val="0070C0"/>
              </a:solidFill>
              <a:latin typeface="Times New Roman"/>
            </a:endParaRP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kk-KZ" sz="2200" dirty="0" smtClean="0">
                <a:solidFill>
                  <a:schemeClr val="accent5">
                    <a:lumMod val="50000"/>
                  </a:schemeClr>
                </a:solidFill>
                <a:latin typeface="Times New Roman"/>
              </a:rPr>
              <a:t>Кичээл 30 минут</a:t>
            </a:r>
            <a:endParaRPr lang="kk-KZ" sz="2200" dirty="0" smtClean="0">
              <a:solidFill>
                <a:schemeClr val="accent5">
                  <a:lumMod val="50000"/>
                </a:schemeClr>
              </a:solidFill>
              <a:latin typeface="Times New Roman"/>
            </a:endParaRPr>
          </a:p>
          <a:p>
            <a:pPr marL="137160" lvl="0" indent="0" algn="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kk-KZ" sz="2200" dirty="0" smtClean="0">
                <a:latin typeface="Times New Roman"/>
              </a:rPr>
              <a:t>Кижизидикчи башкы: Дапыян З.В.</a:t>
            </a: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endParaRPr lang="kk-KZ" sz="2200" dirty="0">
              <a:latin typeface="Times New Roman"/>
            </a:endParaRPr>
          </a:p>
          <a:p>
            <a:pPr marL="137160" lvl="0" indent="0" algn="ctr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None/>
            </a:pPr>
            <a:r>
              <a:rPr lang="kk-KZ" sz="2200" dirty="0" smtClean="0">
                <a:latin typeface="Times New Roman"/>
              </a:rPr>
              <a:t>Сарыг-Сеп, 2024</a:t>
            </a:r>
            <a:endParaRPr lang="ru-RU" sz="2200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3344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err="1" smtClean="0"/>
              <a:t>Чурукта</a:t>
            </a:r>
            <a:r>
              <a:rPr lang="ru-RU" sz="3200" dirty="0" smtClean="0"/>
              <a:t> </a:t>
            </a:r>
            <a:r>
              <a:rPr lang="ru-RU" sz="3200" dirty="0" err="1" smtClean="0"/>
              <a:t>хевирлерни</a:t>
            </a:r>
            <a:r>
              <a:rPr lang="ru-RU" sz="3200" dirty="0" smtClean="0"/>
              <a:t> </a:t>
            </a:r>
            <a:r>
              <a:rPr lang="ru-RU" sz="3200" dirty="0" err="1" smtClean="0"/>
              <a:t>санаңар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  <p:extLst>
      <p:ext uri="{BB962C8B-B14F-4D97-AF65-F5344CB8AC3E}">
        <p14:creationId xmlns:p14="http://schemas.microsoft.com/office/powerpoint/2010/main" val="909909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800" dirty="0" smtClean="0"/>
              <a:t>Өңнүг мергежигештер (палочкалар)-биле дүрзүлерни кылгаш санаңар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51" y="1609725"/>
            <a:ext cx="6127298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54267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396992"/>
          </a:xfrm>
        </p:spPr>
        <p:txBody>
          <a:bodyPr/>
          <a:lstStyle/>
          <a:p>
            <a:pPr algn="ctr"/>
            <a:r>
              <a:rPr lang="ru-RU" dirty="0" smtClean="0"/>
              <a:t>Эр-</a:t>
            </a:r>
            <a:r>
              <a:rPr lang="ru-RU" dirty="0" err="1" smtClean="0"/>
              <a:t>хейлер</a:t>
            </a:r>
            <a:r>
              <a:rPr lang="ru-RU" dirty="0" smtClean="0"/>
              <a:t>, </a:t>
            </a:r>
            <a:r>
              <a:rPr lang="ru-RU" dirty="0" err="1" smtClean="0"/>
              <a:t>четтирдим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18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sz="43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Хүндүлүг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4300" b="1" dirty="0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ада-</a:t>
            </a:r>
            <a:r>
              <a:rPr lang="ru-RU" sz="4300" b="1" dirty="0" err="1" smtClean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иелер</a:t>
            </a:r>
            <a: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!</a:t>
            </a:r>
            <a:br>
              <a:rPr lang="ru-RU" sz="43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</a:br>
            <a: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/>
            </a:r>
            <a:br>
              <a:rPr lang="ru-RU" sz="25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Урууңар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-биле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өөренип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олургаш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,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чурукка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тырттырып</a:t>
            </a:r>
            <a:r>
              <a:rPr lang="ru-RU" sz="3600" b="1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аарын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диледивис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. </a:t>
            </a:r>
            <a:b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</a:b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Чурууңарны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бөлүүңерниң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вайберинче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азы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болза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кижизидикчи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башкыңарның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хуу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арыннынче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чортуп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бээриңерни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дилээр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</a:t>
            </a:r>
            <a:r>
              <a:rPr lang="ru-RU" sz="3600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дир</a:t>
            </a:r>
            <a:r>
              <a:rPr lang="ru-RU" sz="3600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+mj-ea"/>
                <a:cs typeface="+mj-cs"/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169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Саннарны</a:t>
            </a:r>
            <a:r>
              <a:rPr lang="ru-RU" dirty="0" smtClean="0"/>
              <a:t> </a:t>
            </a:r>
            <a:r>
              <a:rPr lang="ru-RU" dirty="0" err="1" smtClean="0"/>
              <a:t>адап</a:t>
            </a:r>
            <a:r>
              <a:rPr lang="ru-RU" dirty="0" smtClean="0"/>
              <a:t> </a:t>
            </a:r>
            <a:r>
              <a:rPr lang="ru-RU" dirty="0" err="1" smtClean="0"/>
              <a:t>көрүңерем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5" y="1609725"/>
            <a:ext cx="5544616" cy="4846638"/>
          </a:xfrm>
        </p:spPr>
      </p:pic>
    </p:spTree>
    <p:extLst>
      <p:ext uri="{BB962C8B-B14F-4D97-AF65-F5344CB8AC3E}">
        <p14:creationId xmlns:p14="http://schemas.microsoft.com/office/powerpoint/2010/main" val="396718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Дөрт-булуңчук</a:t>
            </a:r>
            <a:r>
              <a:rPr lang="ru-RU" dirty="0" smtClean="0"/>
              <a:t> </a:t>
            </a:r>
            <a:r>
              <a:rPr lang="ru-RU" dirty="0" err="1" smtClean="0"/>
              <a:t>иштинде</a:t>
            </a:r>
            <a:r>
              <a:rPr lang="ru-RU" dirty="0" smtClean="0"/>
              <a:t> </a:t>
            </a:r>
            <a:r>
              <a:rPr lang="ru-RU" dirty="0" err="1" smtClean="0"/>
              <a:t>чураан</a:t>
            </a:r>
            <a:r>
              <a:rPr lang="ru-RU" dirty="0" smtClean="0"/>
              <a:t> </a:t>
            </a:r>
            <a:r>
              <a:rPr lang="ru-RU" dirty="0" err="1" smtClean="0"/>
              <a:t>чүүлдерни</a:t>
            </a:r>
            <a:r>
              <a:rPr lang="ru-RU" dirty="0" smtClean="0"/>
              <a:t> </a:t>
            </a:r>
            <a:r>
              <a:rPr lang="ru-RU" dirty="0" err="1" smtClean="0"/>
              <a:t>санаңар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09725"/>
            <a:ext cx="7560839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974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Саннарның</a:t>
            </a:r>
            <a:r>
              <a:rPr lang="ru-RU" dirty="0" smtClean="0"/>
              <a:t> </a:t>
            </a:r>
            <a:r>
              <a:rPr lang="ru-RU" dirty="0" err="1" smtClean="0"/>
              <a:t>кожаларын</a:t>
            </a:r>
            <a:r>
              <a:rPr lang="ru-RU" dirty="0" smtClean="0"/>
              <a:t> ада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609725"/>
            <a:ext cx="7128792" cy="48466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4875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Оюн</a:t>
            </a:r>
            <a:r>
              <a:rPr lang="ru-RU" dirty="0" smtClean="0"/>
              <a:t>: «</a:t>
            </a:r>
            <a:r>
              <a:rPr lang="ru-RU" dirty="0" err="1" smtClean="0"/>
              <a:t>Чаңгыс</a:t>
            </a:r>
            <a:r>
              <a:rPr lang="ru-RU" dirty="0" smtClean="0"/>
              <a:t> - </a:t>
            </a:r>
            <a:r>
              <a:rPr lang="ru-RU" dirty="0" err="1" smtClean="0"/>
              <a:t>хөй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2767208" cy="452596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err="1" smtClean="0"/>
              <a:t>Бажың-бажыңнар</a:t>
            </a:r>
            <a:endParaRPr lang="ru-RU" dirty="0" smtClean="0"/>
          </a:p>
          <a:p>
            <a:r>
              <a:rPr lang="ru-RU" dirty="0" smtClean="0"/>
              <a:t>самолет – </a:t>
            </a:r>
            <a:r>
              <a:rPr lang="ru-RU" dirty="0" err="1" smtClean="0"/>
              <a:t>самолеттар</a:t>
            </a:r>
            <a:endParaRPr lang="ru-RU" dirty="0" smtClean="0"/>
          </a:p>
          <a:p>
            <a:r>
              <a:rPr lang="ru-RU" dirty="0" err="1" smtClean="0"/>
              <a:t>Ховаган</a:t>
            </a:r>
            <a:r>
              <a:rPr lang="ru-RU" dirty="0" smtClean="0"/>
              <a:t> – </a:t>
            </a:r>
            <a:r>
              <a:rPr lang="ru-RU" dirty="0" err="1" smtClean="0"/>
              <a:t>ховаганнар</a:t>
            </a:r>
            <a:endParaRPr lang="ru-RU" dirty="0" smtClean="0"/>
          </a:p>
          <a:p>
            <a:r>
              <a:rPr lang="ru-RU" dirty="0" err="1" smtClean="0"/>
              <a:t>Доос</a:t>
            </a:r>
            <a:r>
              <a:rPr lang="ru-RU" dirty="0" smtClean="0"/>
              <a:t>-кара – </a:t>
            </a:r>
            <a:r>
              <a:rPr lang="ru-RU" dirty="0" err="1" smtClean="0"/>
              <a:t>доос-каралар</a:t>
            </a:r>
            <a:endParaRPr lang="ru-RU" dirty="0" smtClean="0"/>
          </a:p>
          <a:p>
            <a:r>
              <a:rPr lang="ru-RU" dirty="0" smtClean="0"/>
              <a:t>Матрешка – </a:t>
            </a:r>
            <a:r>
              <a:rPr lang="ru-RU" dirty="0" err="1" smtClean="0"/>
              <a:t>матрешкалар</a:t>
            </a:r>
            <a:endParaRPr lang="ru-RU" dirty="0" smtClean="0"/>
          </a:p>
          <a:p>
            <a:r>
              <a:rPr lang="ru-RU" dirty="0" err="1" smtClean="0"/>
              <a:t>Мөөгү</a:t>
            </a:r>
            <a:r>
              <a:rPr lang="ru-RU" dirty="0" smtClean="0"/>
              <a:t> - </a:t>
            </a:r>
            <a:r>
              <a:rPr lang="ru-RU" dirty="0" err="1" smtClean="0"/>
              <a:t>мөөгүлер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8800"/>
            <a:ext cx="4330824" cy="4752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20838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Хевирлерни</a:t>
            </a:r>
            <a:r>
              <a:rPr lang="ru-RU" dirty="0" smtClean="0"/>
              <a:t> база </a:t>
            </a:r>
            <a:r>
              <a:rPr lang="ru-RU" dirty="0" err="1" smtClean="0"/>
              <a:t>оларның</a:t>
            </a:r>
            <a:r>
              <a:rPr lang="ru-RU" dirty="0" smtClean="0"/>
              <a:t> </a:t>
            </a:r>
            <a:r>
              <a:rPr lang="ru-RU" dirty="0" err="1" smtClean="0"/>
              <a:t>өңүн</a:t>
            </a:r>
            <a:r>
              <a:rPr lang="ru-RU" dirty="0" smtClean="0"/>
              <a:t> </a:t>
            </a:r>
            <a:r>
              <a:rPr lang="ru-RU" dirty="0" err="1" smtClean="0"/>
              <a:t>чугаалаңар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1600201"/>
            <a:ext cx="2839216" cy="37730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Кызыл</a:t>
            </a:r>
          </a:p>
          <a:p>
            <a:r>
              <a:rPr lang="ru-RU" dirty="0" smtClean="0"/>
              <a:t>Кызыл-</a:t>
            </a:r>
            <a:r>
              <a:rPr lang="ru-RU" dirty="0" err="1" smtClean="0"/>
              <a:t>сарыг</a:t>
            </a:r>
            <a:endParaRPr lang="ru-RU" dirty="0" smtClean="0"/>
          </a:p>
          <a:p>
            <a:r>
              <a:rPr lang="ru-RU" dirty="0" err="1" smtClean="0"/>
              <a:t>Сарыг</a:t>
            </a:r>
            <a:endParaRPr lang="ru-RU" dirty="0" smtClean="0"/>
          </a:p>
          <a:p>
            <a:r>
              <a:rPr lang="ru-RU" dirty="0" err="1" smtClean="0"/>
              <a:t>Ногаан</a:t>
            </a:r>
            <a:endParaRPr lang="ru-RU" dirty="0" smtClean="0"/>
          </a:p>
          <a:p>
            <a:r>
              <a:rPr lang="ru-RU" dirty="0" err="1" smtClean="0"/>
              <a:t>Чырык</a:t>
            </a:r>
            <a:r>
              <a:rPr lang="ru-RU" dirty="0" smtClean="0"/>
              <a:t> </a:t>
            </a:r>
            <a:r>
              <a:rPr lang="ru-RU" dirty="0" err="1" smtClean="0"/>
              <a:t>көк</a:t>
            </a:r>
            <a:endParaRPr lang="ru-RU" dirty="0" smtClean="0"/>
          </a:p>
          <a:p>
            <a:r>
              <a:rPr lang="ru-RU" dirty="0" err="1" smtClean="0"/>
              <a:t>Карангы</a:t>
            </a:r>
            <a:r>
              <a:rPr lang="ru-RU" dirty="0" smtClean="0"/>
              <a:t> </a:t>
            </a:r>
            <a:r>
              <a:rPr lang="ru-RU" dirty="0" err="1" smtClean="0"/>
              <a:t>көк</a:t>
            </a:r>
            <a:endParaRPr lang="ru-RU" dirty="0" smtClean="0"/>
          </a:p>
          <a:p>
            <a:r>
              <a:rPr lang="ru-RU" dirty="0" err="1"/>
              <a:t>Ө</a:t>
            </a:r>
            <a:r>
              <a:rPr lang="ru-RU" dirty="0" err="1" smtClean="0"/>
              <a:t>кпең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8840"/>
            <a:ext cx="4186808" cy="31947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5131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/>
              <a:t>Айтырыг</a:t>
            </a:r>
            <a:r>
              <a:rPr lang="ru-RU" sz="2800" dirty="0" smtClean="0"/>
              <a:t> </a:t>
            </a:r>
            <a:r>
              <a:rPr lang="ru-RU" sz="2800" dirty="0" err="1" smtClean="0"/>
              <a:t>демдээниң</a:t>
            </a:r>
            <a:r>
              <a:rPr lang="ru-RU" sz="2800" dirty="0" smtClean="0"/>
              <a:t> </a:t>
            </a:r>
            <a:r>
              <a:rPr lang="ru-RU" sz="2800" dirty="0" err="1" smtClean="0"/>
              <a:t>орнунга</a:t>
            </a:r>
            <a:r>
              <a:rPr lang="ru-RU" sz="2800" dirty="0" smtClean="0"/>
              <a:t> </a:t>
            </a:r>
            <a:r>
              <a:rPr lang="ru-RU" sz="2800" dirty="0" err="1" smtClean="0"/>
              <a:t>кандыг</a:t>
            </a:r>
            <a:r>
              <a:rPr lang="ru-RU" sz="2800" dirty="0" smtClean="0"/>
              <a:t> </a:t>
            </a:r>
            <a:r>
              <a:rPr lang="ru-RU" sz="2800" dirty="0" err="1" smtClean="0"/>
              <a:t>хевир</a:t>
            </a:r>
            <a:r>
              <a:rPr lang="ru-RU" sz="2800" dirty="0" smtClean="0"/>
              <a:t> </a:t>
            </a:r>
            <a:r>
              <a:rPr lang="ru-RU" sz="2800" dirty="0" err="1" smtClean="0"/>
              <a:t>турар</a:t>
            </a:r>
            <a:r>
              <a:rPr lang="ru-RU" sz="2800" dirty="0" smtClean="0"/>
              <a:t>-дыр, </a:t>
            </a:r>
            <a:r>
              <a:rPr lang="ru-RU" sz="2800" dirty="0" err="1" smtClean="0"/>
              <a:t>тып</a:t>
            </a:r>
            <a:r>
              <a:rPr lang="ru-RU" sz="2800" dirty="0" smtClean="0"/>
              <a:t>!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  <p:extLst>
      <p:ext uri="{BB962C8B-B14F-4D97-AF65-F5344CB8AC3E}">
        <p14:creationId xmlns:p14="http://schemas.microsoft.com/office/powerpoint/2010/main" val="779266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Чурукта</a:t>
            </a:r>
            <a:r>
              <a:rPr lang="ru-RU" dirty="0" smtClean="0"/>
              <a:t>  </a:t>
            </a:r>
            <a:r>
              <a:rPr lang="ru-RU" dirty="0" err="1" smtClean="0"/>
              <a:t>хевирин</a:t>
            </a:r>
            <a:r>
              <a:rPr lang="ru-RU" dirty="0" smtClean="0"/>
              <a:t> </a:t>
            </a:r>
            <a:r>
              <a:rPr lang="ru-RU" dirty="0" err="1" smtClean="0"/>
              <a:t>болгаш</a:t>
            </a:r>
            <a:r>
              <a:rPr lang="ru-RU" dirty="0" smtClean="0"/>
              <a:t> </a:t>
            </a:r>
            <a:r>
              <a:rPr lang="ru-RU" dirty="0" err="1" smtClean="0"/>
              <a:t>өңүн</a:t>
            </a:r>
            <a:r>
              <a:rPr lang="ru-RU" dirty="0" smtClean="0"/>
              <a:t> </a:t>
            </a:r>
            <a:r>
              <a:rPr lang="ru-RU" dirty="0" err="1" smtClean="0"/>
              <a:t>чугаалаңар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127248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err="1" smtClean="0"/>
              <a:t>Сарыг</a:t>
            </a:r>
            <a:r>
              <a:rPr lang="ru-RU" dirty="0" smtClean="0"/>
              <a:t> – конус</a:t>
            </a:r>
          </a:p>
          <a:p>
            <a:r>
              <a:rPr lang="ru-RU" dirty="0" err="1" smtClean="0"/>
              <a:t>Өкпең</a:t>
            </a:r>
            <a:r>
              <a:rPr lang="ru-RU" dirty="0" smtClean="0"/>
              <a:t> – </a:t>
            </a:r>
            <a:r>
              <a:rPr lang="ru-RU" dirty="0" err="1" smtClean="0"/>
              <a:t>төгерик</a:t>
            </a:r>
            <a:r>
              <a:rPr lang="ru-RU" dirty="0" smtClean="0"/>
              <a:t>, ромбик</a:t>
            </a:r>
          </a:p>
          <a:p>
            <a:r>
              <a:rPr lang="ru-RU" dirty="0" err="1" smtClean="0"/>
              <a:t>Көк</a:t>
            </a:r>
            <a:r>
              <a:rPr lang="ru-RU" dirty="0" smtClean="0"/>
              <a:t> – трапеция</a:t>
            </a:r>
          </a:p>
          <a:p>
            <a:r>
              <a:rPr lang="ru-RU" dirty="0" err="1" smtClean="0"/>
              <a:t>Ногаан</a:t>
            </a:r>
            <a:r>
              <a:rPr lang="ru-RU" dirty="0" smtClean="0"/>
              <a:t> – пирамида</a:t>
            </a:r>
          </a:p>
          <a:p>
            <a:r>
              <a:rPr lang="kk-KZ" dirty="0" smtClean="0"/>
              <a:t>Чырык көк - цилиндр</a:t>
            </a:r>
          </a:p>
          <a:p>
            <a:r>
              <a:rPr lang="kk-KZ" dirty="0" smtClean="0"/>
              <a:t>Куу – 5 булуңчук</a:t>
            </a:r>
          </a:p>
          <a:p>
            <a:r>
              <a:rPr lang="kk-KZ" dirty="0" smtClean="0"/>
              <a:t>Сарыг - кубик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72816"/>
            <a:ext cx="3970784" cy="43204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4387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150</TotalTime>
  <Words>140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Саннарны адап көрүңерем</vt:lpstr>
      <vt:lpstr>Дөрт-булуңчук иштинде чураан чүүлдерни санаңар</vt:lpstr>
      <vt:lpstr>Саннарның кожаларын ада</vt:lpstr>
      <vt:lpstr>Оюн: «Чаңгыс - хөй»</vt:lpstr>
      <vt:lpstr>Хевирлерни база оларның өңүн чугаалаңар</vt:lpstr>
      <vt:lpstr>Айтырыг демдээниң орнунга кандыг хевир турар-дыр, тып!</vt:lpstr>
      <vt:lpstr>Чурукта  хевирин болгаш өңүн чугаалаңар</vt:lpstr>
      <vt:lpstr>Чурукта хевирлерни санаңар</vt:lpstr>
      <vt:lpstr>Өңнүг мергежигештер (палочкалар)-биле дүрзүлерни кылгаш санаңар</vt:lpstr>
      <vt:lpstr>Эр-хейлер,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22</cp:revision>
  <dcterms:created xsi:type="dcterms:W3CDTF">2023-12-13T05:00:56Z</dcterms:created>
  <dcterms:modified xsi:type="dcterms:W3CDTF">2024-02-28T12:48:12Z</dcterms:modified>
</cp:coreProperties>
</file>