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73" r:id="rId5"/>
    <p:sldId id="275" r:id="rId6"/>
    <p:sldId id="276" r:id="rId7"/>
    <p:sldId id="277" r:id="rId8"/>
    <p:sldId id="278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48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393586" cy="40324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МБДОУ д/с № 5»Родничок» </a:t>
            </a:r>
            <a:b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комбинированного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вида с. Сарыг-Сеп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
</a:t>
            </a: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Дистанционное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обучение </a:t>
            </a:r>
            <a:b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 неделя  (с 18 по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24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марта 2024 г.)</a:t>
            </a:r>
            <a:b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 </a:t>
            </a:r>
            <a:r>
              <a:rPr lang="ru-RU" sz="31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младш</a:t>
            </a:r>
            <a:r>
              <a:rPr lang="kk-KZ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ая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группа (2-3 года)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Тема:</a:t>
            </a:r>
            <a:r>
              <a:rPr lang="ru-RU" sz="4000" dirty="0" smtClean="0">
                <a:solidFill>
                  <a:srgbClr val="002060"/>
                </a:solidFill>
              </a:rPr>
              <a:t> «</a:t>
            </a:r>
            <a:r>
              <a:rPr lang="ru-RU" sz="4000" i="1" dirty="0" smtClean="0">
                <a:solidFill>
                  <a:srgbClr val="002060"/>
                </a:solidFill>
              </a:rPr>
              <a:t>Путешествие</a:t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4000" i="1" dirty="0" smtClean="0">
                <a:solidFill>
                  <a:srgbClr val="002060"/>
                </a:solidFill>
              </a:rPr>
              <a:t> в весенний лес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373216"/>
            <a:ext cx="6984776" cy="539936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 Выполнил: музыкальный руководитель Трегубова В.В</a:t>
            </a:r>
            <a:r>
              <a:rPr lang="ru-RU" sz="59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ru-RU" sz="59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Уважаемые родители!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5"/>
            <a:ext cx="7143800" cy="3571900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/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/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/>
              <a:t>Отправить фотографии можно в группу в </a:t>
            </a:r>
            <a:r>
              <a:rPr lang="ru-RU" dirty="0" err="1" smtClean="0"/>
              <a:t>вайбер</a:t>
            </a:r>
            <a:r>
              <a:rPr lang="ru-RU" dirty="0" smtClean="0"/>
              <a:t> или лично вашему воспитателю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609788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Сегодня мы отправимся с вами в лес на прогулку.</a:t>
            </a:r>
          </a:p>
          <a:p>
            <a:pPr algn="ctr">
              <a:lnSpc>
                <a:spcPct val="100000"/>
              </a:lnSpc>
              <a:buNone/>
            </a:pP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Чтоб отправиться в дорогу,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Надо нам совсем немного.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Рассчитаться по порядку,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Сделать лёгкую зарядку.</a:t>
            </a:r>
          </a:p>
          <a:p>
            <a:pPr marL="0" indent="0">
              <a:buNone/>
            </a:pPr>
            <a:r>
              <a:rPr lang="ru-RU" sz="900" dirty="0" smtClean="0"/>
              <a:t> </a:t>
            </a:r>
            <a:r>
              <a:rPr lang="ru-RU" sz="100" dirty="0" smtClean="0"/>
              <a:t>           </a:t>
            </a:r>
            <a:endParaRPr lang="ru-RU" sz="1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sz="2000" i="1" dirty="0" smtClean="0"/>
              <a:t>      </a:t>
            </a:r>
            <a:r>
              <a:rPr lang="ru-RU" sz="2600" i="1" dirty="0" smtClean="0"/>
              <a:t>Пройдите по ссылке и сделайте зарядку вместе с ребёнком</a:t>
            </a:r>
          </a:p>
          <a:p>
            <a:pPr algn="just">
              <a:buNone/>
            </a:pPr>
            <a:r>
              <a:rPr lang="ru-RU" sz="2600" i="1" dirty="0" smtClean="0"/>
              <a:t>            </a:t>
            </a:r>
            <a:r>
              <a:rPr lang="en-US" sz="2600" i="1" dirty="0" smtClean="0"/>
              <a:t>https</a:t>
            </a:r>
            <a:r>
              <a:rPr lang="en-US" sz="2600" i="1" dirty="0"/>
              <a:t>://yandex.ru/video/preview/822185777359569520</a:t>
            </a:r>
            <a:endParaRPr lang="ru-RU" sz="2600" i="1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Стали крепче мы, здоровы,</a:t>
            </a:r>
          </a:p>
          <a:p>
            <a:pPr algn="ctr">
              <a:buNone/>
            </a:pPr>
            <a:r>
              <a:rPr lang="ru-RU" sz="2400" dirty="0" smtClean="0"/>
              <a:t>Значит, в лес идти готовы. </a:t>
            </a:r>
          </a:p>
          <a:p>
            <a:pPr algn="ctr">
              <a:buNone/>
            </a:pPr>
            <a:r>
              <a:rPr lang="ru-RU" sz="2400" dirty="0" smtClean="0"/>
              <a:t>Ну, а в лес, мои ребятки,</a:t>
            </a:r>
          </a:p>
          <a:p>
            <a:pPr algn="ctr">
              <a:buNone/>
            </a:pPr>
            <a:r>
              <a:rPr lang="ru-RU" sz="2400" dirty="0" smtClean="0"/>
              <a:t>Мы поедем на лошадке.</a:t>
            </a:r>
          </a:p>
          <a:p>
            <a:pPr algn="ctr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i="1" dirty="0" smtClean="0"/>
          </a:p>
          <a:p>
            <a:pPr algn="just">
              <a:buNone/>
            </a:pPr>
            <a:r>
              <a:rPr lang="ru-RU" sz="2400" i="1" dirty="0" smtClean="0"/>
              <a:t>        Вместе с ребёнком под музыку скачете, изображая лошадку.</a:t>
            </a:r>
          </a:p>
          <a:p>
            <a:pPr algn="just">
              <a:buNone/>
            </a:pPr>
            <a:endParaRPr lang="ru-RU" sz="2400" i="1" dirty="0" smtClean="0"/>
          </a:p>
        </p:txBody>
      </p:sp>
      <p:pic>
        <p:nvPicPr>
          <p:cNvPr id="2" name="12 Лошад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>
            <a:off x="6084168" y="5085184"/>
            <a:ext cx="448741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424847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dirty="0" smtClean="0"/>
              <a:t>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Послушайте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и спойте вместе с ребёнком </a:t>
            </a: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песенку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«Солнышко»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Вот мы и приехали в весенний лес. Посмотри, какие красивые цветы растут на полянке.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Давай покажем, как они расцветают.</a:t>
            </a:r>
            <a:br>
              <a:rPr lang="ru-RU" sz="3100" dirty="0" smtClean="0"/>
            </a:br>
            <a:r>
              <a:rPr lang="ru-RU" sz="2200" dirty="0" smtClean="0"/>
              <a:t>Пальчиковая игра </a:t>
            </a:r>
            <a:r>
              <a:rPr lang="ru-RU" sz="2700" dirty="0" smtClean="0"/>
              <a:t>«Цветочки»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48883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Как в лесу на кочке    </a:t>
            </a:r>
            <a:r>
              <a:rPr lang="ru-RU" sz="1800" i="1" dirty="0" smtClean="0"/>
              <a:t>(поочерёдно выпускаем пальчики из сжатого кулачка (обе руки) – распускаются цветы       </a:t>
            </a:r>
          </a:p>
          <a:p>
            <a:pPr marL="0" indent="0">
              <a:buNone/>
            </a:pPr>
            <a:r>
              <a:rPr lang="ru-RU" sz="2400" dirty="0" smtClean="0"/>
              <a:t>Расцвели цветочки.</a:t>
            </a:r>
          </a:p>
          <a:p>
            <a:pPr marL="0" indent="0">
              <a:buNone/>
            </a:pPr>
            <a:r>
              <a:rPr lang="ru-RU" sz="2400" dirty="0" smtClean="0"/>
              <a:t>Цветики, цветики,</a:t>
            </a:r>
            <a:r>
              <a:rPr lang="ru-RU" sz="2000" dirty="0" smtClean="0"/>
              <a:t>     </a:t>
            </a:r>
            <a:r>
              <a:rPr lang="ru-RU" sz="1800" i="1" dirty="0" smtClean="0"/>
              <a:t>(движения кистями рук «фонарики»)</a:t>
            </a:r>
            <a:endParaRPr lang="ru-RU" sz="2000" dirty="0" smtClean="0"/>
          </a:p>
          <a:p>
            <a:pPr marL="0" indent="0">
              <a:buNone/>
            </a:pPr>
            <a:r>
              <a:rPr lang="ru-RU" sz="2400" dirty="0"/>
              <a:t>Цветики, </a:t>
            </a:r>
            <a:r>
              <a:rPr lang="ru-RU" sz="2400" dirty="0" smtClean="0"/>
              <a:t>цветочки</a:t>
            </a:r>
            <a:r>
              <a:rPr lang="ru-RU" sz="2400" dirty="0"/>
              <a:t>!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 ветерком шептались</a:t>
            </a:r>
            <a:r>
              <a:rPr lang="ru-RU" sz="2000" dirty="0" smtClean="0"/>
              <a:t>,    </a:t>
            </a:r>
            <a:r>
              <a:rPr lang="ru-RU" sz="1800" i="1" dirty="0" smtClean="0"/>
              <a:t>(трём ладошкой об ладошку)</a:t>
            </a:r>
            <a:endParaRPr lang="ru-RU" sz="1800" dirty="0" smtClean="0"/>
          </a:p>
          <a:p>
            <a:pPr marL="0" indent="0">
              <a:buNone/>
            </a:pPr>
            <a:r>
              <a:rPr lang="ru-RU" sz="2400" dirty="0" smtClean="0"/>
              <a:t>Солнцу улыбались.      </a:t>
            </a:r>
            <a:r>
              <a:rPr lang="ru-RU" sz="1800" i="1" dirty="0" smtClean="0"/>
              <a:t>( качаем головой)</a:t>
            </a:r>
            <a:endParaRPr lang="ru-RU" sz="2000" dirty="0" smtClean="0"/>
          </a:p>
          <a:p>
            <a:pPr marL="0" indent="0">
              <a:buNone/>
            </a:pPr>
            <a:r>
              <a:rPr lang="ru-RU" sz="2400" dirty="0"/>
              <a:t>Цветики, цветики,     </a:t>
            </a:r>
            <a:r>
              <a:rPr lang="ru-RU" sz="2000" i="1" dirty="0"/>
              <a:t>(движения кистями рук «фонарики»)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Цветики, цветочки!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2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  теперь давай встанем и немного поиграем.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58052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 smtClean="0"/>
              <a:t>Игровое упражнение </a:t>
            </a:r>
            <a:r>
              <a:rPr lang="ru-RU" sz="2400" dirty="0" smtClean="0"/>
              <a:t>«Где же наши ручки?»</a:t>
            </a:r>
          </a:p>
          <a:p>
            <a:pPr marL="0" indent="0">
              <a:buNone/>
            </a:pPr>
            <a:r>
              <a:rPr lang="ru-RU" sz="1400" dirty="0" smtClean="0"/>
              <a:t> 1.     Где же, где же наши ручки? </a:t>
            </a:r>
            <a:r>
              <a:rPr lang="ru-RU" sz="1400" i="1" dirty="0" smtClean="0"/>
              <a:t>(прячут руки за спиной)</a:t>
            </a:r>
          </a:p>
          <a:p>
            <a:pPr marL="0" indent="0">
              <a:buNone/>
            </a:pPr>
            <a:r>
              <a:rPr lang="ru-RU" sz="1400" dirty="0" smtClean="0"/>
              <a:t>          Где же наши ручки?</a:t>
            </a:r>
          </a:p>
          <a:p>
            <a:pPr marL="0" indent="0">
              <a:buNone/>
            </a:pPr>
            <a:r>
              <a:rPr lang="ru-RU" sz="1400" dirty="0" smtClean="0"/>
              <a:t>          Где же, где же наши ручки?</a:t>
            </a:r>
          </a:p>
          <a:p>
            <a:pPr marL="0" indent="0">
              <a:buNone/>
            </a:pPr>
            <a:r>
              <a:rPr lang="ru-RU" sz="1400" dirty="0" smtClean="0"/>
              <a:t>          Нету наших ручек!</a:t>
            </a:r>
          </a:p>
          <a:p>
            <a:pPr marL="0" indent="0">
              <a:buNone/>
            </a:pPr>
            <a:r>
              <a:rPr lang="ru-RU" sz="1400" dirty="0" smtClean="0"/>
              <a:t>          Вот, вот наши ручки,  </a:t>
            </a:r>
            <a:r>
              <a:rPr lang="ru-RU" sz="1400" i="1" dirty="0" smtClean="0"/>
              <a:t>(показывают ручки, вращают кистями)</a:t>
            </a:r>
          </a:p>
          <a:p>
            <a:pPr marL="0" indent="0">
              <a:buNone/>
            </a:pPr>
            <a:r>
              <a:rPr lang="ru-RU" sz="1400" dirty="0" smtClean="0"/>
              <a:t>          Вот наши ручки!</a:t>
            </a:r>
          </a:p>
          <a:p>
            <a:pPr marL="0" indent="0">
              <a:buNone/>
            </a:pPr>
            <a:r>
              <a:rPr lang="ru-RU" sz="1400" dirty="0" smtClean="0"/>
              <a:t>          Пляшут, пляшут наши ручки,</a:t>
            </a:r>
          </a:p>
          <a:p>
            <a:pPr marL="0" indent="0">
              <a:buNone/>
            </a:pPr>
            <a:r>
              <a:rPr lang="ru-RU" sz="1400" dirty="0" smtClean="0"/>
              <a:t>          Пляшут наши ручки!</a:t>
            </a:r>
          </a:p>
          <a:p>
            <a:pPr marL="0" indent="0">
              <a:buNone/>
            </a:pPr>
            <a:r>
              <a:rPr lang="ru-RU" sz="1400" dirty="0" smtClean="0"/>
              <a:t>2.      Где же, где же наши ножки? </a:t>
            </a:r>
            <a:r>
              <a:rPr lang="ru-RU" sz="1400" i="1" dirty="0" smtClean="0"/>
              <a:t>(приседают и обхватывают колени руками)</a:t>
            </a:r>
          </a:p>
          <a:p>
            <a:pPr marL="0" indent="0">
              <a:buNone/>
            </a:pPr>
            <a:r>
              <a:rPr lang="ru-RU" sz="1400" dirty="0" smtClean="0"/>
              <a:t>         Где же наши ножки?</a:t>
            </a:r>
          </a:p>
          <a:p>
            <a:pPr marL="0" indent="0">
              <a:buNone/>
            </a:pPr>
            <a:r>
              <a:rPr lang="ru-RU" sz="1400" dirty="0" smtClean="0"/>
              <a:t>         Где же, где же наши ножки?</a:t>
            </a:r>
          </a:p>
          <a:p>
            <a:pPr marL="0" indent="0">
              <a:buNone/>
            </a:pPr>
            <a:r>
              <a:rPr lang="ru-RU" sz="1400" dirty="0" smtClean="0"/>
              <a:t>         Нету наших ножек!</a:t>
            </a:r>
          </a:p>
          <a:p>
            <a:pPr marL="0" indent="0">
              <a:buNone/>
            </a:pPr>
            <a:r>
              <a:rPr lang="ru-RU" sz="1400" dirty="0" smtClean="0"/>
              <a:t>         Вот, вот наши ножки,  </a:t>
            </a:r>
            <a:r>
              <a:rPr lang="ru-RU" sz="1400" i="1" dirty="0" smtClean="0"/>
              <a:t>(встают и весело топают )</a:t>
            </a:r>
          </a:p>
          <a:p>
            <a:pPr marL="0" indent="0">
              <a:buNone/>
            </a:pPr>
            <a:r>
              <a:rPr lang="ru-RU" sz="1400" dirty="0" smtClean="0"/>
              <a:t>         Вот наши ножки!</a:t>
            </a:r>
          </a:p>
          <a:p>
            <a:pPr marL="0" indent="0">
              <a:buNone/>
            </a:pPr>
            <a:r>
              <a:rPr lang="ru-RU" sz="1400" dirty="0" smtClean="0"/>
              <a:t>         Пляшут, пляшут наши ножки,</a:t>
            </a:r>
          </a:p>
          <a:p>
            <a:pPr marL="0" indent="0">
              <a:buNone/>
            </a:pPr>
            <a:r>
              <a:rPr lang="ru-RU" sz="1400" dirty="0" smtClean="0"/>
              <a:t>         Пляшут наши ножки!</a:t>
            </a:r>
          </a:p>
          <a:p>
            <a:pPr marL="0" indent="0">
              <a:buNone/>
            </a:pPr>
            <a:r>
              <a:rPr lang="ru-RU" sz="1500" dirty="0" smtClean="0"/>
              <a:t>3.      </a:t>
            </a:r>
            <a:r>
              <a:rPr lang="ru-RU" sz="1500" dirty="0"/>
              <a:t>Где же, где же наши </a:t>
            </a:r>
            <a:r>
              <a:rPr lang="ru-RU" sz="1500" dirty="0" smtClean="0"/>
              <a:t>детки</a:t>
            </a:r>
            <a:r>
              <a:rPr lang="ru-RU" sz="1500" dirty="0"/>
              <a:t>? </a:t>
            </a:r>
            <a:r>
              <a:rPr lang="ru-RU" sz="1500" i="1" dirty="0" smtClean="0"/>
              <a:t>(закрывают лицо ладошками)</a:t>
            </a:r>
            <a:endParaRPr lang="ru-RU" sz="1500" i="1" dirty="0"/>
          </a:p>
          <a:p>
            <a:pPr marL="0" indent="0">
              <a:buNone/>
            </a:pPr>
            <a:r>
              <a:rPr lang="ru-RU" sz="1500" dirty="0"/>
              <a:t>         Где же наши </a:t>
            </a:r>
            <a:r>
              <a:rPr lang="ru-RU" sz="1500" dirty="0" smtClean="0"/>
              <a:t>детки</a:t>
            </a:r>
            <a:r>
              <a:rPr lang="ru-RU" sz="1500" dirty="0"/>
              <a:t>?</a:t>
            </a:r>
          </a:p>
          <a:p>
            <a:pPr marL="0" indent="0">
              <a:buNone/>
            </a:pPr>
            <a:r>
              <a:rPr lang="ru-RU" sz="1500" dirty="0"/>
              <a:t>         Где же, где же наши </a:t>
            </a:r>
            <a:r>
              <a:rPr lang="ru-RU" sz="1500" dirty="0" smtClean="0"/>
              <a:t>детки</a:t>
            </a:r>
            <a:r>
              <a:rPr lang="ru-RU" sz="1500" dirty="0"/>
              <a:t>?</a:t>
            </a:r>
          </a:p>
          <a:p>
            <a:pPr marL="0" indent="0">
              <a:buNone/>
            </a:pPr>
            <a:r>
              <a:rPr lang="ru-RU" sz="1500" dirty="0"/>
              <a:t>         Нету наших </a:t>
            </a:r>
            <a:r>
              <a:rPr lang="ru-RU" sz="1500" dirty="0" smtClean="0"/>
              <a:t>деток</a:t>
            </a:r>
            <a:r>
              <a:rPr lang="ru-RU" sz="1500" dirty="0"/>
              <a:t>!</a:t>
            </a:r>
          </a:p>
          <a:p>
            <a:pPr marL="0" indent="0">
              <a:buNone/>
            </a:pPr>
            <a:r>
              <a:rPr lang="ru-RU" sz="1500" dirty="0"/>
              <a:t>         Вот, вот наши </a:t>
            </a:r>
            <a:r>
              <a:rPr lang="ru-RU" sz="1500" dirty="0" smtClean="0"/>
              <a:t>детки</a:t>
            </a:r>
            <a:r>
              <a:rPr lang="ru-RU" sz="1500" dirty="0"/>
              <a:t>,  </a:t>
            </a:r>
            <a:r>
              <a:rPr lang="ru-RU" sz="1500" i="1" dirty="0" smtClean="0"/>
              <a:t>(кружатся, вращая кистями рук)</a:t>
            </a:r>
            <a:endParaRPr lang="ru-RU" sz="1500" i="1" dirty="0"/>
          </a:p>
          <a:p>
            <a:pPr marL="0" indent="0">
              <a:buNone/>
            </a:pPr>
            <a:r>
              <a:rPr lang="ru-RU" sz="1500" dirty="0"/>
              <a:t>         Вот наши </a:t>
            </a:r>
            <a:r>
              <a:rPr lang="ru-RU" sz="1500" dirty="0" smtClean="0"/>
              <a:t>детки</a:t>
            </a:r>
            <a:r>
              <a:rPr lang="ru-RU" sz="1500" dirty="0"/>
              <a:t>!</a:t>
            </a:r>
          </a:p>
          <a:p>
            <a:pPr marL="0" indent="0">
              <a:buNone/>
            </a:pPr>
            <a:r>
              <a:rPr lang="ru-RU" sz="1500" dirty="0"/>
              <a:t>         Пляшут, пляшут </a:t>
            </a:r>
            <a:r>
              <a:rPr lang="ru-RU" sz="1500" dirty="0" smtClean="0"/>
              <a:t>наши детки,</a:t>
            </a:r>
            <a:endParaRPr lang="ru-RU" sz="1500" dirty="0"/>
          </a:p>
          <a:p>
            <a:pPr marL="0" indent="0">
              <a:buNone/>
            </a:pPr>
            <a:r>
              <a:rPr lang="ru-RU" sz="1500" dirty="0"/>
              <a:t>         Пляшут наши </a:t>
            </a:r>
            <a:r>
              <a:rPr lang="ru-RU" sz="1500" dirty="0" smtClean="0"/>
              <a:t>детки</a:t>
            </a:r>
            <a:r>
              <a:rPr lang="ru-RU" sz="1500" dirty="0"/>
              <a:t>!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Неизвестен - Где же наши ручки (классика, исп. Котышева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1227112"/>
            <a:ext cx="55937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4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А сейчас давай потанцуем.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000" i="1" dirty="0" smtClean="0"/>
              <a:t>(возьмите себе и ребёнку по платочку и вставайте в кружок, выполняйте движения под музыку по тексту)</a:t>
            </a: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/>
              <a:t>Берёзка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Мы вокруг берёзки  хороводом стали,</a:t>
            </a:r>
            <a:r>
              <a:rPr lang="ru-RU" sz="1800" i="1" dirty="0" smtClean="0"/>
              <a:t> </a:t>
            </a:r>
            <a:r>
              <a:rPr lang="ru-RU" sz="1800" i="1" dirty="0"/>
              <a:t>(машем платочком над головой)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   Яркие платочки  высоко подняли.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Припев:  Ты, берёзка, посмотри,      </a:t>
            </a:r>
            <a:r>
              <a:rPr lang="ru-RU" sz="1800" i="1" dirty="0" smtClean="0"/>
              <a:t>(кружимся)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Это пляшут малыши! – 2 раза</a:t>
            </a:r>
          </a:p>
          <a:p>
            <a:pPr>
              <a:buAutoNum type="arabicPeriod" startAt="2"/>
            </a:pPr>
            <a:r>
              <a:rPr lang="ru-RU" sz="1800" dirty="0" smtClean="0"/>
              <a:t> Мы вокруг берёзки весело гуляли.    </a:t>
            </a:r>
            <a:r>
              <a:rPr lang="ru-RU" sz="1800" i="1" dirty="0" smtClean="0"/>
              <a:t>(идём по кругу)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Весело гуляли, ножками шагали.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Припев: </a:t>
            </a:r>
            <a:r>
              <a:rPr lang="ru-RU" sz="1800" dirty="0"/>
              <a:t>Ты, берёзка, посмотри,      </a:t>
            </a:r>
            <a:r>
              <a:rPr lang="ru-RU" sz="1800" i="1" dirty="0"/>
              <a:t>(кружимся)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                            Это пляшут малыши! – 2 </a:t>
            </a:r>
            <a:r>
              <a:rPr lang="ru-RU" sz="1800" dirty="0" smtClean="0"/>
              <a:t>раза</a:t>
            </a:r>
          </a:p>
          <a:p>
            <a:pPr>
              <a:buAutoNum type="arabicPeriod" startAt="3"/>
            </a:pPr>
            <a:r>
              <a:rPr lang="ru-RU" sz="1800" dirty="0" smtClean="0"/>
              <a:t> Мы с тобой, берёзка, поиграем в прятки.   </a:t>
            </a:r>
            <a:r>
              <a:rPr lang="ru-RU" sz="1800" i="1" dirty="0" smtClean="0"/>
              <a:t>(прячемся за платочек)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  Отгадай, берёзка, где наши ребятки?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      Припев</a:t>
            </a:r>
            <a:r>
              <a:rPr lang="ru-RU" sz="1800" dirty="0"/>
              <a:t>: Ты, берёзка, посмотри,      </a:t>
            </a:r>
            <a:r>
              <a:rPr lang="ru-RU" sz="1800" i="1" dirty="0"/>
              <a:t>(кружимся)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   </a:t>
            </a:r>
            <a:r>
              <a:rPr lang="ru-RU" sz="1800" dirty="0" smtClean="0"/>
              <a:t>                         </a:t>
            </a:r>
            <a:r>
              <a:rPr lang="ru-RU" sz="1800" dirty="0"/>
              <a:t>Это пляшут малыши! – 2 раза</a:t>
            </a:r>
          </a:p>
          <a:p>
            <a:pPr>
              <a:buAutoNum type="arabicPeriod" startAt="4"/>
            </a:pPr>
            <a:r>
              <a:rPr lang="ru-RU" sz="1800" dirty="0" smtClean="0"/>
              <a:t> А теперь, берёзка, нам пора проститься.</a:t>
            </a:r>
          </a:p>
          <a:p>
            <a:pPr marL="0" indent="0">
              <a:buNone/>
            </a:pPr>
            <a:r>
              <a:rPr lang="ru-RU" sz="1800" dirty="0" smtClean="0"/>
              <a:t>        Нам пора проститься низко поклониться.</a:t>
            </a:r>
          </a:p>
          <a:p>
            <a:pPr marL="0" indent="0">
              <a:buNone/>
            </a:pPr>
            <a:r>
              <a:rPr lang="ru-RU" sz="1800" dirty="0" smtClean="0"/>
              <a:t>             Припев</a:t>
            </a:r>
            <a:r>
              <a:rPr lang="ru-RU" sz="1800" dirty="0"/>
              <a:t>: Ты, берёзка, посмотри,      </a:t>
            </a:r>
            <a:r>
              <a:rPr lang="ru-RU" sz="1800" i="1" dirty="0"/>
              <a:t>(кружимся)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                            </a:t>
            </a:r>
            <a:r>
              <a:rPr lang="ru-RU" sz="1800" dirty="0" smtClean="0"/>
              <a:t> Это </a:t>
            </a:r>
            <a:r>
              <a:rPr lang="ru-RU" sz="1800" dirty="0"/>
              <a:t>пляшут малыши! – 2 раза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Хоровод - Мы вокруг берёз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12088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 лесом нам пора прощаться,</a:t>
            </a:r>
          </a:p>
          <a:p>
            <a:pPr marL="0" indent="0">
              <a:buNone/>
            </a:pPr>
            <a:r>
              <a:rPr lang="ru-RU" dirty="0" smtClean="0"/>
              <a:t>В путь дорогу собираться.</a:t>
            </a:r>
          </a:p>
          <a:p>
            <a:pPr marL="0" indent="0">
              <a:buNone/>
            </a:pPr>
            <a:r>
              <a:rPr lang="ru-RU" dirty="0" smtClean="0"/>
              <a:t>Скажем лесу: «До свиданья»,</a:t>
            </a:r>
          </a:p>
          <a:p>
            <a:pPr marL="0" indent="0">
              <a:buNone/>
            </a:pPr>
            <a:r>
              <a:rPr lang="ru-RU" dirty="0" smtClean="0"/>
              <a:t>И помашем на прощанье.</a:t>
            </a:r>
          </a:p>
          <a:p>
            <a:pPr marL="0" indent="0">
              <a:buNone/>
            </a:pPr>
            <a:r>
              <a:rPr lang="ru-RU" dirty="0" smtClean="0"/>
              <a:t>Станьте, дети, по порядку,</a:t>
            </a:r>
          </a:p>
          <a:p>
            <a:pPr marL="0" indent="0">
              <a:buNone/>
            </a:pPr>
            <a:r>
              <a:rPr lang="ru-RU" dirty="0" smtClean="0"/>
              <a:t>Домой поедем на лошадке.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i="1" dirty="0" smtClean="0"/>
              <a:t>Под музыку, изображая лошадку, «уезжаете» домой.</a:t>
            </a:r>
            <a:endParaRPr lang="ru-RU" sz="2800" i="1" dirty="0"/>
          </a:p>
        </p:txBody>
      </p:sp>
      <p:pic>
        <p:nvPicPr>
          <p:cNvPr id="4" name="12 Лошад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40050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4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50059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1181" y="2643182"/>
            <a:ext cx="6681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601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593</Words>
  <Application>Microsoft Office PowerPoint</Application>
  <PresentationFormat>Экран (4:3)</PresentationFormat>
  <Paragraphs>93</Paragraphs>
  <Slides>9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 МБДОУ д/с № 5»Родничок»  комбинированного вида с. Сарыг-Сеп
Дистанционное обучение  3 неделя  (с 18 по 24 марта 2024 г.) I младшая группа (2-3 года)    Тема: «Путешествие  в весенний лес»</vt:lpstr>
      <vt:lpstr>Уважаемые родители! </vt:lpstr>
      <vt:lpstr>Презентация PowerPoint</vt:lpstr>
      <vt:lpstr>         Послушайте и спойте вместе с ребёнком  песенку «Солнышко»    </vt:lpstr>
      <vt:lpstr>Давай покажем, как они расцветают. Пальчиковая игра «Цветочки»</vt:lpstr>
      <vt:lpstr>А  теперь давай встанем и немного поиграем.</vt:lpstr>
      <vt:lpstr>А сейчас давай потанцуем.   (возьмите себе и ребёнку по платочку и вставайте в кружок, выполняйте движения под музыку по тексту)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67</cp:revision>
  <dcterms:created xsi:type="dcterms:W3CDTF">2017-09-25T05:51:55Z</dcterms:created>
  <dcterms:modified xsi:type="dcterms:W3CDTF">2024-02-29T12:49:25Z</dcterms:modified>
</cp:coreProperties>
</file>