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8" r:id="rId5"/>
    <p:sldId id="271" r:id="rId6"/>
    <p:sldId id="272" r:id="rId7"/>
    <p:sldId id="276" r:id="rId8"/>
    <p:sldId id="277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0070C0"/>
                </a:solidFill>
              </a:rPr>
              <a:t>«Знакомство с комнатными растениями»</a:t>
            </a:r>
            <a:endParaRPr lang="ru-RU" sz="44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smtClean="0">
                <a:solidFill>
                  <a:srgbClr val="FF0000"/>
                </a:solidFill>
              </a:rPr>
              <a:t> младшая </a:t>
            </a:r>
            <a:r>
              <a:rPr lang="ru-RU" sz="2800" b="1" dirty="0">
                <a:solidFill>
                  <a:srgbClr val="FF0000"/>
                </a:solidFill>
              </a:rPr>
              <a:t>группа </a:t>
            </a:r>
            <a:r>
              <a:rPr lang="ru-RU" sz="2800" b="1" dirty="0" smtClean="0">
                <a:solidFill>
                  <a:srgbClr val="FF0000"/>
                </a:solidFill>
              </a:rPr>
              <a:t>(</a:t>
            </a:r>
            <a:r>
              <a:rPr lang="ru-RU" sz="2800" b="1" dirty="0">
                <a:solidFill>
                  <a:srgbClr val="FF0000"/>
                </a:solidFill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</a:rPr>
              <a:t> - 3 </a:t>
            </a:r>
            <a:r>
              <a:rPr lang="ru-RU" sz="2800" b="1" dirty="0">
                <a:solidFill>
                  <a:srgbClr val="FF000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С </a:t>
            </a:r>
            <a:r>
              <a:rPr lang="ru-RU" sz="2800" b="1" dirty="0" smtClean="0">
                <a:solidFill>
                  <a:srgbClr val="FF0000"/>
                </a:solidFill>
              </a:rPr>
              <a:t>18.03.2024 </a:t>
            </a:r>
            <a:r>
              <a:rPr lang="ru-RU" sz="2800" b="1" dirty="0">
                <a:solidFill>
                  <a:srgbClr val="FF0000"/>
                </a:solidFill>
              </a:rPr>
              <a:t>г. по </a:t>
            </a:r>
            <a:r>
              <a:rPr lang="ru-RU" sz="2800" b="1" dirty="0" smtClean="0">
                <a:solidFill>
                  <a:srgbClr val="FF0000"/>
                </a:solidFill>
              </a:rPr>
              <a:t>24.03.2024 </a:t>
            </a:r>
            <a:r>
              <a:rPr lang="ru-RU" sz="2800" b="1" dirty="0">
                <a:solidFill>
                  <a:srgbClr val="FF0000"/>
                </a:solidFill>
              </a:rPr>
              <a:t>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00B050"/>
              </a:solidFill>
            </a:endParaRPr>
          </a:p>
          <a:p>
            <a:pPr marL="114300" indent="0" algn="r">
              <a:buNone/>
            </a:pPr>
            <a:r>
              <a:rPr lang="ru-RU" sz="2000" i="1" dirty="0" smtClean="0">
                <a:solidFill>
                  <a:srgbClr val="00B050"/>
                </a:solidFill>
              </a:rPr>
              <a:t>Воспитатели: </a:t>
            </a:r>
            <a:r>
              <a:rPr lang="ru-RU" sz="2000" b="1" i="1" dirty="0" err="1" smtClean="0">
                <a:solidFill>
                  <a:srgbClr val="00B050"/>
                </a:solidFill>
              </a:rPr>
              <a:t>Докмит</a:t>
            </a:r>
            <a:r>
              <a:rPr lang="ru-RU" sz="2000" b="1" i="1" dirty="0" smtClean="0">
                <a:solidFill>
                  <a:srgbClr val="00B05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Седип</a:t>
            </a:r>
            <a:r>
              <a:rPr lang="ru-RU" sz="2000" b="1" i="1" dirty="0" smtClean="0">
                <a:solidFill>
                  <a:srgbClr val="00B050"/>
                </a:solidFill>
              </a:rPr>
              <a:t> А.А.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Оюн</a:t>
            </a:r>
            <a:r>
              <a:rPr lang="ru-RU" sz="2000" b="1" i="1" dirty="0" smtClean="0">
                <a:solidFill>
                  <a:srgbClr val="00B050"/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Шактар</a:t>
            </a:r>
            <a:r>
              <a:rPr lang="ru-RU" sz="2000" b="1" i="1" dirty="0" smtClean="0">
                <a:solidFill>
                  <a:srgbClr val="00B050"/>
                </a:solidFill>
              </a:rPr>
              <a:t> А.О.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Познакомьте  ребенка с комнатным растением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герань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218" y="1752600"/>
            <a:ext cx="4373563" cy="43735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Объясните ребенку о строении комнатных растений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89" y="1752600"/>
            <a:ext cx="7775222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7846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Расскажите ребенку об уходе за растениями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52600"/>
            <a:ext cx="8496943" cy="4916760"/>
          </a:xfrm>
        </p:spPr>
      </p:pic>
    </p:spTree>
    <p:extLst>
      <p:ext uri="{BB962C8B-B14F-4D97-AF65-F5344CB8AC3E}">
        <p14:creationId xmlns:p14="http://schemas.microsoft.com/office/powerpoint/2010/main" val="236975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Расскажите ребенку что необходимо для растений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52600"/>
            <a:ext cx="8496943" cy="49167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5199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Поиграйте с ребенком игру «Один-много»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2232248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Один кактус – много </a:t>
            </a:r>
            <a:r>
              <a:rPr lang="ru-RU" b="1" dirty="0" err="1" smtClean="0">
                <a:solidFill>
                  <a:srgbClr val="00B0F0"/>
                </a:solidFill>
              </a:rPr>
              <a:t>кактусав</a:t>
            </a:r>
            <a:endParaRPr lang="ru-RU" b="1" dirty="0" smtClean="0">
              <a:solidFill>
                <a:srgbClr val="00B0F0"/>
              </a:solidFill>
            </a:endParaRPr>
          </a:p>
          <a:p>
            <a:r>
              <a:rPr lang="ru-RU" b="1" dirty="0" smtClean="0">
                <a:solidFill>
                  <a:srgbClr val="00B0F0"/>
                </a:solidFill>
              </a:rPr>
              <a:t>Один одуванчик – много одуванчиков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2410210"/>
            <a:ext cx="4038600" cy="3025006"/>
          </a:xfrm>
        </p:spPr>
      </p:pic>
    </p:spTree>
    <p:extLst>
      <p:ext uri="{BB962C8B-B14F-4D97-AF65-F5344CB8AC3E}">
        <p14:creationId xmlns:p14="http://schemas.microsoft.com/office/powerpoint/2010/main" val="171887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Сделайте с ребенком цветок из цветной бумаги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088" y="1719263"/>
            <a:ext cx="3114824" cy="4406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47" y="1738438"/>
            <a:ext cx="3138206" cy="43685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5777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27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179</TotalTime>
  <Words>126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Аптека</vt:lpstr>
      <vt:lpstr>МБДОУ д/с № 5 «Родничок» комбинированного вида с. Сарыг-Сеп</vt:lpstr>
      <vt:lpstr>Презентация PowerPoint</vt:lpstr>
      <vt:lpstr>Познакомьте  ребенка с комнатным растением герань</vt:lpstr>
      <vt:lpstr>Объясните ребенку о строении комнатных растений</vt:lpstr>
      <vt:lpstr>Расскажите ребенку об уходе за растениями</vt:lpstr>
      <vt:lpstr>Расскажите ребенку что необходимо для растений</vt:lpstr>
      <vt:lpstr>Поиграйте с ребенком игру «Один-много»</vt:lpstr>
      <vt:lpstr>Сделайте с ребенком цветок из цветной бумаги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18</cp:revision>
  <dcterms:created xsi:type="dcterms:W3CDTF">2022-01-26T14:56:51Z</dcterms:created>
  <dcterms:modified xsi:type="dcterms:W3CDTF">2024-02-28T07:39:31Z</dcterms:modified>
</cp:coreProperties>
</file>