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sldIdLst>
    <p:sldId id="279" r:id="rId2"/>
    <p:sldId id="276" r:id="rId3"/>
    <p:sldId id="274" r:id="rId4"/>
    <p:sldId id="273" r:id="rId5"/>
    <p:sldId id="284" r:id="rId6"/>
    <p:sldId id="281" r:id="rId7"/>
    <p:sldId id="283" r:id="rId8"/>
    <p:sldId id="277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29.02.2024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5229200"/>
            <a:ext cx="6974160" cy="792088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None/>
            </a:pPr>
            <a:r>
              <a:rPr lang="ru-RU" sz="2800" b="0" spc="-1" dirty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Выполнил: музыкальный </a:t>
            </a:r>
            <a:r>
              <a:rPr lang="ru-RU" sz="2800" b="0" spc="-1" dirty="0" smtClean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руководитель Трегубова </a:t>
            </a:r>
            <a:r>
              <a:rPr lang="ru-RU" sz="2800" b="0" spc="-1" dirty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В.В</a:t>
            </a:r>
            <a:r>
              <a:rPr lang="ru-RU" sz="1500" b="0" spc="-1" dirty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.</a:t>
            </a:r>
            <a:r>
              <a:rPr lang="ru-RU" sz="1500" b="0" spc="-1" dirty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/>
            </a:r>
            <a:br>
              <a:rPr lang="ru-RU" sz="1500" b="0" spc="-1" dirty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406563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/с № 5»Родничок»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вида с. Сарыг-Сеп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неделя ( с 18 по 24 марта 2024г.)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</a:t>
            </a:r>
            <a:r>
              <a:rPr lang="kk-KZ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младшая</a:t>
            </a: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группа (3 - 4 года)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7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Тема: «Весна»</a:t>
            </a:r>
            <a:endParaRPr lang="ru-RU" sz="7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6840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Уважаемые родители!</a:t>
            </a:r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2800" dirty="0" smtClean="0"/>
              <a:t>Во время деятельности с ребенком </a:t>
            </a:r>
          </a:p>
          <a:p>
            <a:pPr algn="ctr"/>
            <a:r>
              <a:rPr lang="ru-RU" sz="2800" dirty="0" smtClean="0"/>
              <a:t>сделайте, пожалуйста, фотографии. </a:t>
            </a:r>
          </a:p>
          <a:p>
            <a:pPr algn="ctr"/>
            <a:r>
              <a:rPr lang="ru-RU" sz="2800" dirty="0" smtClean="0"/>
              <a:t>Отправить фотографии можно в группу в </a:t>
            </a:r>
            <a:r>
              <a:rPr lang="ru-RU" sz="2800" dirty="0" err="1" smtClean="0"/>
              <a:t>вайбер</a:t>
            </a:r>
            <a:r>
              <a:rPr lang="ru-RU" sz="2800" dirty="0" smtClean="0"/>
              <a:t> или лично вашему воспитателю.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3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Разминка под музыку: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Выполнять движения разминки под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музыку.</a:t>
            </a:r>
          </a:p>
        </p:txBody>
      </p:sp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060848"/>
            <a:ext cx="5194138" cy="215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44371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Ножками затопали,</a:t>
            </a:r>
          </a:p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Зашагали по полу:</a:t>
            </a:r>
          </a:p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Топ, топ, топ, топ, топ,</a:t>
            </a:r>
          </a:p>
          <a:p>
            <a:pPr algn="ctr">
              <a:buNone/>
            </a:pPr>
            <a:r>
              <a:rPr lang="ru-RU" dirty="0" smtClean="0">
                <a:latin typeface="+mj-lt"/>
                <a:cs typeface="Calibri" pitchFamily="34" charset="0"/>
              </a:rPr>
              <a:t>А теперь все дружно – стоп!</a:t>
            </a:r>
          </a:p>
        </p:txBody>
      </p:sp>
      <p:pic>
        <p:nvPicPr>
          <p:cNvPr id="4" name="02 Маршируем дружн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89471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Лёгкий бег под музыку.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Рисунок 4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885" y="2708920"/>
            <a:ext cx="6072230" cy="2643206"/>
          </a:xfrm>
          <a:prstGeom prst="rect">
            <a:avLst/>
          </a:prstGeom>
        </p:spPr>
      </p:pic>
      <p:pic>
        <p:nvPicPr>
          <p:cNvPr id="3" name="10 Мы учимся бегать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15331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953033"/>
            <a:ext cx="7478216" cy="4356287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Вот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как солнышко встаёт</a:t>
            </a:r>
            <a:r>
              <a:rPr lang="ru-RU" sz="280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8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18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Вот </a:t>
            </a: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как солнышко встает    </a:t>
            </a: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Встаём, тянемся руками вверх)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2400" b="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Выше, выше, выше!</a:t>
            </a:r>
            <a:b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 ночи солнышко зайдет    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(Присесть, руки вниз)</a:t>
            </a:r>
            <a:b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Ниже, ниже, ниже.</a:t>
            </a:r>
            <a:b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Хорошо, хорошо                   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Хлопаем 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ладоши)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Солнышко смеется,</a:t>
            </a:r>
            <a:b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 под солнышком всем       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«Фонарики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2000" b="0" i="1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руками над </a:t>
            </a:r>
            <a:r>
              <a:rPr lang="ru-RU" sz="2000" b="0" i="1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головой,                  кружимся)</a:t>
            </a:r>
            <a: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20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Весело поется.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560840" cy="158417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Давай покажем, как просыпается наше солнышко.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Сели на карточки, руки ладошками под щёчку – солнышко спит. Дальше – движения по тексту)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ru-RU" dirty="0"/>
          </a:p>
        </p:txBody>
      </p:sp>
      <p:pic>
        <p:nvPicPr>
          <p:cNvPr id="4" name="lyaylya-hismatullina-solnyish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19530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159" y="2060848"/>
            <a:ext cx="77768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3444170"/>
            <a:ext cx="5127738" cy="312637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Утро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b="0" dirty="0" smtClean="0">
                <a:effectLst/>
              </a:rPr>
              <a:t>Кто </a:t>
            </a:r>
            <a:r>
              <a:rPr lang="ru-RU" sz="2400" b="0" dirty="0">
                <a:effectLst/>
              </a:rPr>
              <a:t>проснулся рано? Петушок.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Поднял к верху красный гребешок.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Петушок пропел: «Ку-ка-ре-ку!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Кто ещё лежит там на боку?»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7" y="3444170"/>
            <a:ext cx="2975610" cy="3126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010"/>
            <a:ext cx="2967498" cy="296749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43608" y="249010"/>
            <a:ext cx="4608512" cy="2967498"/>
          </a:xfrm>
        </p:spPr>
        <p:txBody>
          <a:bodyPr/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Солнышко проснулось, потянулось, разбудило петушка. Петушок взлетел на плетень и громко-громко запел: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Кукареку! Просыпайтесь, люди добрые! Солнце встало! День наступил!</a:t>
            </a:r>
          </a:p>
          <a:p>
            <a:endParaRPr lang="ru-RU" dirty="0"/>
          </a:p>
        </p:txBody>
      </p:sp>
      <p:pic>
        <p:nvPicPr>
          <p:cNvPr id="2" name="«Утро»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3901" y="338068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692696"/>
            <a:ext cx="6480720" cy="57218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Учим песенку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«Весенняя»</a:t>
            </a:r>
          </a:p>
          <a:p>
            <a:pPr marL="45720" indent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1.Зайчик солнечный стучится,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Зачирикал воробей.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Пробуждайтесь, звери, птицы,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Просыпайтесь поскорей.</a:t>
            </a: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2. От веснушек ярче лица,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Солнце гладит по щеке.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Ручеёк журчит, струится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хохочет вдалеке.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05. Весення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980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878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130" y="2132856"/>
            <a:ext cx="5608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</TotalTime>
  <Words>190</Words>
  <Application>Microsoft Office PowerPoint</Application>
  <PresentationFormat>Экран (4:3)</PresentationFormat>
  <Paragraphs>49</Paragraphs>
  <Slides>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Выполнил: музыкальный руководитель Трегубова В.В. </vt:lpstr>
      <vt:lpstr>Презентация PowerPoint</vt:lpstr>
      <vt:lpstr>Презентация PowerPoint</vt:lpstr>
      <vt:lpstr>Презентация PowerPoint</vt:lpstr>
      <vt:lpstr>     Вот как солнышко встаёт  Вот как солнышко встает    (Встаём, тянемся руками вверх) Выше, выше, выше! К ночи солнышко зайдет    (Присесть, руки вниз) Ниже, ниже, ниже. Хорошо, хорошо                   (Хлопаем в ладоши) Солнышко смеется, А под солнышком всем       («Фонарики» руками над головой,                  кружимся) Весело поется.</vt:lpstr>
      <vt:lpstr>              Утро  Кто проснулся рано? Петушок. Поднял к верху красный гребешок.  Петушок пропел: «Ку-ка-ре-ку! Кто ещё лежит там на боку?»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129</cp:revision>
  <dcterms:created xsi:type="dcterms:W3CDTF">2017-09-25T05:51:55Z</dcterms:created>
  <dcterms:modified xsi:type="dcterms:W3CDTF">2024-02-29T12:59:07Z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